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customXml/item1.xml" ContentType="application/xml"/>
  <Override PartName="/customXml/itemProps1.xml" ContentType="application/vnd.openxmlformats-officedocument.customXmlProperties+xml"/>
  <Override PartName="/customXml/item2.xml" ContentType="application/xml"/>
  <Override PartName="/customXml/_rels/item4.xml.rels" ContentType="application/vnd.openxmlformats-package.relationships+xml"/>
  <Override PartName="/customXml/_rels/item3.xml.rels" ContentType="application/vnd.openxmlformats-package.relationships+xml"/>
  <Override PartName="/customXml/_rels/item2.xml.rels" ContentType="application/vnd.openxmlformats-package.relationships+xml"/>
  <Override PartName="/customXml/_rels/item1.xml.rels" ContentType="application/vnd.openxmlformats-package.relationships+xml"/>
  <Override PartName="/customXml/itemProps2.xml" ContentType="application/vnd.openxmlformats-officedocument.customXmlProperties+xml"/>
  <Override PartName="/customXml/item3.xml" ContentType="application/xml"/>
  <Override PartName="/customXml/itemProps3.xml" ContentType="application/vnd.openxmlformats-officedocument.customXmlProperties+xml"/>
  <Override PartName="/customXml/item4.xml" ContentType="application/xml"/>
  <Override PartName="/customXml/itemProps4.xml" ContentType="application/vnd.openxmlformats-officedocument.customXmlProperties+xml"/>
  <Override PartName="/ppt/presentation.xml" ContentType="application/vnd.openxmlformats-officedocument.presentationml.presentation.main+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_rels/notesSlide16.xml.rels" ContentType="application/vnd.openxmlformats-package.relationships+xml"/>
  <Override PartName="/ppt/notesSlides/_rels/notesSlide3.xml.rels" ContentType="application/vnd.openxmlformats-package.relationships+xml"/>
  <Override PartName="/ppt/notesSlides/_rels/notesSlide15.xml.rels" ContentType="application/vnd.openxmlformats-package.relationships+xml"/>
  <Override PartName="/ppt/notesSlides/_rels/notesSlide14.xml.rels" ContentType="application/vnd.openxmlformats-package.relationships+xml"/>
  <Override PartName="/ppt/notesSlides/_rels/notesSlide7.xml.rels" ContentType="application/vnd.openxmlformats-package.relationships+xml"/>
  <Override PartName="/ppt/notesSlides/_rels/notesSlide13.xml.rels" ContentType="application/vnd.openxmlformats-package.relationships+xml"/>
  <Override PartName="/ppt/notesSlides/_rels/notesSlide6.xml.rels" ContentType="application/vnd.openxmlformats-package.relationships+xml"/>
  <Override PartName="/ppt/notesSlides/_rels/notesSlide4.xml.rels" ContentType="application/vnd.openxmlformats-package.relationship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_rels/presentation.xml.rels" ContentType="application/vnd.openxmlformats-package.relationships+xml"/>
  <Override PartName="/ppt/media/image1.jpeg" ContentType="image/jpeg"/>
  <Override PartName="/ppt/media/image5.png" ContentType="image/png"/>
  <Override PartName="/ppt/media/image2.jpeg" ContentType="image/jpeg"/>
  <Override PartName="/ppt/media/image3.jpeg" ContentType="image/jpeg"/>
  <Override PartName="/ppt/media/image4.png" ContentType="image/png"/>
  <Override PartName="/ppt/media/image6.png" ContentType="image/png"/>
  <Override PartName="/ppt/media/image7.png" ContentType="image/png"/>
  <Override PartName="/ppt/slideLayouts/_rels/slideLayout19.xml.rels" ContentType="application/vnd.openxmlformats-package.relationships+xml"/>
  <Override PartName="/ppt/slideLayouts/_rels/slideLayout13.xml.rels" ContentType="application/vnd.openxmlformats-package.relationships+xml"/>
  <Override PartName="/ppt/slideLayouts/_rels/slideLayout23.xml.rels" ContentType="application/vnd.openxmlformats-package.relationships+xml"/>
  <Override PartName="/ppt/slideLayouts/_rels/slideLayout30.xml.rels" ContentType="application/vnd.openxmlformats-package.relationships+xml"/>
  <Override PartName="/ppt/slideLayouts/_rels/slideLayout14.xml.rels" ContentType="application/vnd.openxmlformats-package.relationships+xml"/>
  <Override PartName="/ppt/slideLayouts/_rels/slideLayout29.xml.rels" ContentType="application/vnd.openxmlformats-package.relationships+xml"/>
  <Override PartName="/ppt/slideLayouts/_rels/slideLayout10.xml.rels" ContentType="application/vnd.openxmlformats-package.relationships+xml"/>
  <Override PartName="/ppt/slideLayouts/_rels/slideLayout25.xml.rels" ContentType="application/vnd.openxmlformats-package.relationships+xml"/>
  <Override PartName="/ppt/slideLayouts/_rels/slideLayout16.xml.rels" ContentType="application/vnd.openxmlformats-package.relationships+xml"/>
  <Override PartName="/ppt/slideLayouts/_rels/slideLayout32.xml.rels" ContentType="application/vnd.openxmlformats-package.relationships+xml"/>
  <Override PartName="/ppt/slideLayouts/_rels/slideLayout34.xml.rels" ContentType="application/vnd.openxmlformats-package.relationships+xml"/>
  <Override PartName="/ppt/slideLayouts/_rels/slideLayout20.xml.rels" ContentType="application/vnd.openxmlformats-package.relationships+xml"/>
  <Override PartName="/ppt/slideLayouts/_rels/slideLayout35.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9.xml.rels" ContentType="application/vnd.openxmlformats-package.relationships+xml"/>
  <Override PartName="/ppt/slideLayouts/_rels/slideLayout24.xml.rels" ContentType="application/vnd.openxmlformats-package.relationships+xml"/>
  <Override PartName="/ppt/slideLayouts/_rels/slideLayout15.xml.rels" ContentType="application/vnd.openxmlformats-package.relationships+xml"/>
  <Override PartName="/ppt/slideLayouts/_rels/slideLayout31.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22.xml.rels" ContentType="application/vnd.openxmlformats-package.relationships+xml"/>
  <Override PartName="/ppt/slideLayouts/_rels/slideLayout28.xml.rels" ContentType="application/vnd.openxmlformats-package.relationships+xml"/>
  <Override PartName="/ppt/slideLayouts/_rels/slideLayout7.xml.rels" ContentType="application/vnd.openxmlformats-package.relationships+xml"/>
  <Override PartName="/ppt/slideLayouts/_rels/slideLayout1.xml.rels" ContentType="application/vnd.openxmlformats-package.relationships+xml"/>
  <Override PartName="/ppt/slideLayouts/_rels/slideLayout6.xml.rels" ContentType="application/vnd.openxmlformats-package.relationships+xml"/>
  <Override PartName="/ppt/slideLayouts/_rels/slideLayout36.xml.rels" ContentType="application/vnd.openxmlformats-package.relationships+xml"/>
  <Override PartName="/ppt/slideLayouts/_rels/slideLayout21.xml.rels" ContentType="application/vnd.openxmlformats-package.relationships+xml"/>
  <Override PartName="/ppt/slideLayouts/_rels/slideLayout27.xml.rels" ContentType="application/vnd.openxmlformats-package.relationships+xml"/>
  <Override PartName="/ppt/slideLayouts/_rels/slideLayout5.xml.rels" ContentType="application/vnd.openxmlformats-package.relationships+xml"/>
  <Override PartName="/ppt/slideLayouts/_rels/slideLayout18.xml.rels" ContentType="application/vnd.openxmlformats-package.relationships+xml"/>
  <Override PartName="/ppt/slideLayouts/_rels/slideLayout12.xml.rels" ContentType="application/vnd.openxmlformats-package.relationships+xml"/>
  <Override PartName="/ppt/slideLayouts/_rels/slideLayout4.xml.rels" ContentType="application/vnd.openxmlformats-package.relationships+xml"/>
  <Override PartName="/ppt/slideLayouts/_rels/slideLayout17.xml.rels" ContentType="application/vnd.openxmlformats-package.relationships+xml"/>
  <Override PartName="/ppt/slideLayouts/_rels/slideLayout11.xml.rels" ContentType="application/vnd.openxmlformats-package.relationships+xml"/>
  <Override PartName="/ppt/slideLayouts/_rels/slideLayout26.xml.rels" ContentType="application/vnd.openxmlformats-package.relationships+xml"/>
  <Override PartName="/ppt/slideLayouts/slideLayout29.xml" ContentType="application/vnd.openxmlformats-officedocument.presentationml.slideLayout+xml"/>
  <Override PartName="/ppt/slideLayouts/slideLayout9.xml" ContentType="application/vnd.openxmlformats-officedocument.presentationml.slideLayout+xml"/>
  <Override PartName="/ppt/slideLayouts/slideLayout28.xml" ContentType="application/vnd.openxmlformats-officedocument.presentationml.slideLayout+xml"/>
  <Override PartName="/ppt/slideLayouts/slideLayout8.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7.xml" ContentType="application/vnd.openxmlformats-officedocument.presentationml.slideLayout+xml"/>
  <Override PartName="/ppt/slideLayouts/slideLayout33.xml" ContentType="application/vnd.openxmlformats-officedocument.presentationml.slideLayout+xml"/>
  <Override PartName="/ppt/slideLayouts/slideLayout10.xml" ContentType="application/vnd.openxmlformats-officedocument.presentationml.slideLayout+xml"/>
  <Override PartName="/ppt/slideLayouts/slideLayout34.xml" ContentType="application/vnd.openxmlformats-officedocument.presentationml.slideLayout+xml"/>
  <Override PartName="/ppt/slideLayouts/slideLayout11.xml" ContentType="application/vnd.openxmlformats-officedocument.presentationml.slideLayout+xml"/>
  <Override PartName="/ppt/slideLayouts/slideLayout35.xml" ContentType="application/vnd.openxmlformats-officedocument.presentationml.slideLayout+xml"/>
  <Override PartName="/ppt/slideLayouts/slideLayout12.xml" ContentType="application/vnd.openxmlformats-officedocument.presentationml.slideLayout+xml"/>
  <Override PartName="/ppt/slideLayouts/slideLayout36.xml" ContentType="application/vnd.openxmlformats-officedocument.presentationml.slideLayout+xml"/>
  <Override PartName="/ppt/slideLayouts/slideLayout26.xml" ContentType="application/vnd.openxmlformats-officedocument.presentationml.slideLayout+xml"/>
  <Override PartName="/ppt/slideLayouts/slideLayout6.xml" ContentType="application/vnd.openxmlformats-officedocument.presentationml.slideLayout+xml"/>
  <Override PartName="/ppt/slideLayouts/slideLayout25.xml" ContentType="application/vnd.openxmlformats-officedocument.presentationml.slideLayout+xml"/>
  <Override PartName="/ppt/slideLayouts/slideLayout5.xml" ContentType="application/vnd.openxmlformats-officedocument.presentationml.slideLayout+xml"/>
  <Override PartName="/ppt/slideLayouts/slideLayout24.xml" ContentType="application/vnd.openxmlformats-officedocument.presentationml.slideLayout+xml"/>
  <Override PartName="/ppt/slideLayouts/slideLayout4.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19.xml" ContentType="application/vnd.openxmlformats-officedocument.presentationml.slideLayout+xml"/>
  <Override PartName="/ppt/slideLayouts/slideLayout22.xml" ContentType="application/vnd.openxmlformats-officedocument.presentationml.slideLayout+xml"/>
  <Override PartName="/ppt/slideLayouts/slideLayout2.xml" ContentType="application/vnd.openxmlformats-officedocument.presentationml.slideLayout+xml"/>
  <Override PartName="/ppt/slideLayouts/slideLayout18.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xml" ContentType="application/vnd.openxmlformats-officedocument.presentationml.slideLayout+xml"/>
  <Override PartName="/ppt/slideLayouts/slideLayout17.xml" ContentType="application/vnd.openxmlformats-officedocument.presentationml.slideLayout+xml"/>
  <Override PartName="/ppt/notesMasters/_rels/notesMaster1.xml.rels" ContentType="application/vnd.openxmlformats-package.relationships+xml"/>
  <Override PartName="/ppt/notesMasters/notesMaster1.xml" ContentType="application/vnd.openxmlformats-officedocument.presentationml.notesMaster+xml"/>
  <Override PartName="/ppt/slides/slide13.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8.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_rels/slide10.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3.xml.rels" ContentType="application/vnd.openxmlformats-package.relationships+xml"/>
  <Override PartName="/ppt/slides/_rels/slide5.xml.rels" ContentType="application/vnd.openxmlformats-package.relationships+xml"/>
  <Override PartName="/ppt/slides/_rels/slide13.xml.rels" ContentType="application/vnd.openxmlformats-package.relationships+xml"/>
  <Override PartName="/ppt/slides/_rels/slide16.xml.rels" ContentType="application/vnd.openxmlformats-package.relationships+xml"/>
  <Override PartName="/ppt/slides/_rels/slide12.xml.rels" ContentType="application/vnd.openxmlformats-package.relationships+xml"/>
  <Override PartName="/ppt/slides/_rels/slide15.xml.rels" ContentType="application/vnd.openxmlformats-package.relationships+xml"/>
  <Override PartName="/ppt/slides/_rels/slide9.xml.rels" ContentType="application/vnd.openxmlformats-package.relationships+xml"/>
  <Override PartName="/ppt/slides/_rels/slide11.xml.rels" ContentType="application/vnd.openxmlformats-package.relationships+xml"/>
  <Override PartName="/ppt/slides/_rels/slide14.xml.rels" ContentType="application/vnd.openxmlformats-package.relationships+xml"/>
  <Override PartName="/ppt/slides/_rels/slide8.xml.rels" ContentType="application/vnd.openxmlformats-package.relationships+xml"/>
  <Override PartName="/ppt/slides/_rels/slide18.xml.rels" ContentType="application/vnd.openxmlformats-package.relationships+xml"/>
  <Override PartName="/ppt/slides/_rels/slide17.xml.rels" ContentType="application/vnd.openxmlformats-package.relationships+xml"/>
  <Override PartName="/ppt/slides/_rels/slide1.xml.rels" ContentType="application/vnd.openxmlformats-package.relationships+xml"/>
  <Override PartName="/ppt/slides/_rels/slide4.xml.rels" ContentType="application/vnd.openxmlformats-package.relationships+xml"/>
  <Override PartName="/ppt/slides/_rels/slide2.xml.rels" ContentType="application/vnd.openxmlformats-package.relationships+xml"/>
  <Override PartName="/ppt/slides/slide16.xml" ContentType="application/vnd.openxmlformats-officedocument.presentationml.slide+xml"/>
  <Override PartName="/ppt/slides/slide1.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customXml" Target="../customXml/item1.xml"/><Relationship Id="rId5" Type="http://schemas.openxmlformats.org/officeDocument/2006/relationships/customXml" Target="../customXml/item2.xml"/><Relationship Id="rId6" Type="http://schemas.openxmlformats.org/officeDocument/2006/relationships/customXml" Target="../customXml/item3.xml"/><Relationship Id="rId7" Type="http://schemas.openxmlformats.org/officeDocument/2006/relationships/customXml" Target="../customXml/item4.xml"/><Relationship Id="rId8"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x="12204700" cy="7991475"/>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
</Relationships>
</file>

<file path=ppt/notesMasters/_rels/notesMaster1.xml.rels><?xml version="1.0" encoding="UTF-8"?>
<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9" name="PlaceHolder 1"/>
          <p:cNvSpPr>
            <a:spLocks noGrp="1"/>
          </p:cNvSpPr>
          <p:nvPr>
            <p:ph type="sldImg"/>
          </p:nvPr>
        </p:nvSpPr>
        <p:spPr>
          <a:xfrm>
            <a:off x="216000" y="812520"/>
            <a:ext cx="7127280" cy="4008960"/>
          </a:xfrm>
          <a:prstGeom prst="rect">
            <a:avLst/>
          </a:prstGeom>
        </p:spPr>
        <p:txBody>
          <a:bodyPr lIns="0" rIns="0" tIns="0" bIns="0" anchor="ctr">
            <a:noAutofit/>
          </a:bodyPr>
          <a:p>
            <a:r>
              <a:rPr b="0" lang="en-US" sz="2270" spc="-1" strike="noStrike">
                <a:solidFill>
                  <a:srgbClr val="000000"/>
                </a:solidFill>
                <a:latin typeface="Corbel"/>
              </a:rPr>
              <a:t>Click to move the slide</a:t>
            </a:r>
            <a:endParaRPr b="0" lang="en-US" sz="2270" spc="-1" strike="noStrike">
              <a:solidFill>
                <a:srgbClr val="000000"/>
              </a:solidFill>
              <a:latin typeface="Corbel"/>
            </a:endParaRPr>
          </a:p>
        </p:txBody>
      </p:sp>
      <p:sp>
        <p:nvSpPr>
          <p:cNvPr id="120" name="PlaceHolder 2"/>
          <p:cNvSpPr>
            <a:spLocks noGrp="1"/>
          </p:cNvSpPr>
          <p:nvPr>
            <p:ph type="body"/>
          </p:nvPr>
        </p:nvSpPr>
        <p:spPr>
          <a:xfrm>
            <a:off x="756000" y="5078520"/>
            <a:ext cx="6047640" cy="4811040"/>
          </a:xfrm>
          <a:prstGeom prst="rect">
            <a:avLst/>
          </a:prstGeom>
        </p:spPr>
        <p:txBody>
          <a:bodyPr lIns="0" rIns="0" tIns="0" bIns="0">
            <a:noAutofit/>
          </a:bodyPr>
          <a:p>
            <a:r>
              <a:rPr b="0" lang="en-GB" sz="2000" spc="-1" strike="noStrike">
                <a:latin typeface="Arial"/>
              </a:rPr>
              <a:t>Click to edit the notes' format</a:t>
            </a:r>
            <a:endParaRPr b="0" lang="en-GB" sz="2000" spc="-1" strike="noStrike">
              <a:latin typeface="Arial"/>
            </a:endParaRPr>
          </a:p>
        </p:txBody>
      </p:sp>
      <p:sp>
        <p:nvSpPr>
          <p:cNvPr id="121" name="PlaceHolder 3"/>
          <p:cNvSpPr>
            <a:spLocks noGrp="1"/>
          </p:cNvSpPr>
          <p:nvPr>
            <p:ph type="hdr"/>
          </p:nvPr>
        </p:nvSpPr>
        <p:spPr>
          <a:xfrm>
            <a:off x="0" y="0"/>
            <a:ext cx="3280680" cy="534240"/>
          </a:xfrm>
          <a:prstGeom prst="rect">
            <a:avLst/>
          </a:prstGeom>
        </p:spPr>
        <p:txBody>
          <a:bodyPr lIns="0" rIns="0" tIns="0" bIns="0">
            <a:noAutofit/>
          </a:bodyPr>
          <a:p>
            <a:r>
              <a:rPr b="0" lang="en-GB" sz="1400" spc="-1" strike="noStrike">
                <a:latin typeface="Times New Roman"/>
              </a:rPr>
              <a:t>&lt;header&gt;</a:t>
            </a:r>
            <a:endParaRPr b="0" lang="en-GB" sz="1400" spc="-1" strike="noStrike">
              <a:latin typeface="Times New Roman"/>
            </a:endParaRPr>
          </a:p>
        </p:txBody>
      </p:sp>
      <p:sp>
        <p:nvSpPr>
          <p:cNvPr id="122" name="PlaceHolder 4"/>
          <p:cNvSpPr>
            <a:spLocks noGrp="1"/>
          </p:cNvSpPr>
          <p:nvPr>
            <p:ph type="dt"/>
          </p:nvPr>
        </p:nvSpPr>
        <p:spPr>
          <a:xfrm>
            <a:off x="4278960" y="0"/>
            <a:ext cx="3280680" cy="534240"/>
          </a:xfrm>
          <a:prstGeom prst="rect">
            <a:avLst/>
          </a:prstGeom>
        </p:spPr>
        <p:txBody>
          <a:bodyPr lIns="0" rIns="0" tIns="0" bIns="0">
            <a:noAutofit/>
          </a:bodyPr>
          <a:p>
            <a:pPr algn="r"/>
            <a:r>
              <a:rPr b="0" lang="en-GB" sz="1400" spc="-1" strike="noStrike">
                <a:latin typeface="Times New Roman"/>
              </a:rPr>
              <a:t>&lt;date/time&gt;</a:t>
            </a:r>
            <a:endParaRPr b="0" lang="en-GB" sz="1400" spc="-1" strike="noStrike">
              <a:latin typeface="Times New Roman"/>
            </a:endParaRPr>
          </a:p>
        </p:txBody>
      </p:sp>
      <p:sp>
        <p:nvSpPr>
          <p:cNvPr id="123" name="PlaceHolder 5"/>
          <p:cNvSpPr>
            <a:spLocks noGrp="1"/>
          </p:cNvSpPr>
          <p:nvPr>
            <p:ph type="ftr"/>
          </p:nvPr>
        </p:nvSpPr>
        <p:spPr>
          <a:xfrm>
            <a:off x="0" y="10157400"/>
            <a:ext cx="3280680" cy="534240"/>
          </a:xfrm>
          <a:prstGeom prst="rect">
            <a:avLst/>
          </a:prstGeom>
        </p:spPr>
        <p:txBody>
          <a:bodyPr lIns="0" rIns="0" tIns="0" bIns="0" anchor="b">
            <a:noAutofit/>
          </a:bodyPr>
          <a:p>
            <a:r>
              <a:rPr b="0" lang="en-GB" sz="1400" spc="-1" strike="noStrike">
                <a:latin typeface="Times New Roman"/>
              </a:rPr>
              <a:t>&lt;footer&gt;</a:t>
            </a:r>
            <a:endParaRPr b="0" lang="en-GB" sz="1400" spc="-1" strike="noStrike">
              <a:latin typeface="Times New Roman"/>
            </a:endParaRPr>
          </a:p>
        </p:txBody>
      </p:sp>
      <p:sp>
        <p:nvSpPr>
          <p:cNvPr id="124" name="PlaceHolder 6"/>
          <p:cNvSpPr>
            <a:spLocks noGrp="1"/>
          </p:cNvSpPr>
          <p:nvPr>
            <p:ph type="sldNum"/>
          </p:nvPr>
        </p:nvSpPr>
        <p:spPr>
          <a:xfrm>
            <a:off x="4278960" y="10157400"/>
            <a:ext cx="3280680" cy="534240"/>
          </a:xfrm>
          <a:prstGeom prst="rect">
            <a:avLst/>
          </a:prstGeom>
        </p:spPr>
        <p:txBody>
          <a:bodyPr lIns="0" rIns="0" tIns="0" bIns="0" anchor="b">
            <a:noAutofit/>
          </a:bodyPr>
          <a:p>
            <a:pPr algn="r"/>
            <a:fld id="{36908DA8-3009-44D4-AB81-8A7C44D87CB6}" type="slidenum">
              <a:rPr b="0" lang="en-GB" sz="1400" spc="-1" strike="noStrike">
                <a:latin typeface="Times New Roman"/>
              </a:rPr>
              <a:t>&lt;number&gt;</a:t>
            </a:fld>
            <a:endParaRPr b="0" lang="en-GB"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7" name="PlaceHolder 1"/>
          <p:cNvSpPr>
            <a:spLocks noGrp="1"/>
          </p:cNvSpPr>
          <p:nvPr>
            <p:ph type="sldImg"/>
          </p:nvPr>
        </p:nvSpPr>
        <p:spPr>
          <a:xfrm>
            <a:off x="1073160" y="1143000"/>
            <a:ext cx="4711320" cy="3085920"/>
          </a:xfrm>
          <a:prstGeom prst="rect">
            <a:avLst/>
          </a:prstGeom>
        </p:spPr>
      </p:sp>
      <p:sp>
        <p:nvSpPr>
          <p:cNvPr id="178" name="PlaceHolder 2"/>
          <p:cNvSpPr>
            <a:spLocks noGrp="1"/>
          </p:cNvSpPr>
          <p:nvPr>
            <p:ph type="body"/>
          </p:nvPr>
        </p:nvSpPr>
        <p:spPr>
          <a:xfrm>
            <a:off x="685800" y="4400640"/>
            <a:ext cx="5486040" cy="3600000"/>
          </a:xfrm>
          <a:prstGeom prst="rect">
            <a:avLst/>
          </a:prstGeom>
        </p:spPr>
        <p:txBody>
          <a:bodyPr>
            <a:noAutofit/>
          </a:bodyPr>
          <a:p>
            <a:endParaRPr b="0" lang="en-GB" sz="2000" spc="-1" strike="noStrike">
              <a:latin typeface="Arial"/>
            </a:endParaRPr>
          </a:p>
        </p:txBody>
      </p:sp>
      <p:sp>
        <p:nvSpPr>
          <p:cNvPr id="179" name="Slide Number Placeholder 3"/>
          <p:cNvSpPr txBox="1"/>
          <p:nvPr/>
        </p:nvSpPr>
        <p:spPr>
          <a:xfrm>
            <a:off x="3884760" y="8685360"/>
            <a:ext cx="2971440" cy="458280"/>
          </a:xfrm>
          <a:prstGeom prst="rect">
            <a:avLst/>
          </a:prstGeom>
          <a:noFill/>
          <a:ln w="0">
            <a:noFill/>
          </a:ln>
        </p:spPr>
        <p:txBody>
          <a:bodyPr anchor="b">
            <a:noAutofit/>
          </a:bodyPr>
          <a:p>
            <a:pPr algn="r">
              <a:lnSpc>
                <a:spcPct val="100000"/>
              </a:lnSpc>
            </a:pPr>
            <a:fld id="{BE612538-6917-4ED4-965F-49142491F586}" type="slidenum">
              <a:rPr b="0" lang="en-GB" sz="1200" spc="-1" strike="noStrike">
                <a:latin typeface="Times New Roman"/>
              </a:rPr>
              <a:t>&lt;number&gt;</a:t>
            </a:fld>
            <a:endParaRPr b="0" lang="en-GB" sz="1200" spc="-1" strike="noStrike">
              <a:latin typeface="Times New Roman"/>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0" name="PlaceHolder 1"/>
          <p:cNvSpPr>
            <a:spLocks noGrp="1"/>
          </p:cNvSpPr>
          <p:nvPr>
            <p:ph type="sldImg"/>
          </p:nvPr>
        </p:nvSpPr>
        <p:spPr>
          <a:xfrm>
            <a:off x="1073160" y="1143000"/>
            <a:ext cx="4711320" cy="3085920"/>
          </a:xfrm>
          <a:prstGeom prst="rect">
            <a:avLst/>
          </a:prstGeom>
        </p:spPr>
      </p:sp>
      <p:sp>
        <p:nvSpPr>
          <p:cNvPr id="181" name="PlaceHolder 2"/>
          <p:cNvSpPr>
            <a:spLocks noGrp="1"/>
          </p:cNvSpPr>
          <p:nvPr>
            <p:ph type="body"/>
          </p:nvPr>
        </p:nvSpPr>
        <p:spPr>
          <a:xfrm>
            <a:off x="685800" y="4400640"/>
            <a:ext cx="5486040" cy="3600000"/>
          </a:xfrm>
          <a:prstGeom prst="rect">
            <a:avLst/>
          </a:prstGeom>
        </p:spPr>
        <p:txBody>
          <a:bodyPr>
            <a:noAutofit/>
          </a:bodyPr>
          <a:p>
            <a:endParaRPr b="0" lang="en-GB" sz="2000" spc="-1" strike="noStrike">
              <a:latin typeface="Arial"/>
            </a:endParaRPr>
          </a:p>
        </p:txBody>
      </p:sp>
      <p:sp>
        <p:nvSpPr>
          <p:cNvPr id="182" name="Slide Number Placeholder 3"/>
          <p:cNvSpPr txBox="1"/>
          <p:nvPr/>
        </p:nvSpPr>
        <p:spPr>
          <a:xfrm>
            <a:off x="3884760" y="8685360"/>
            <a:ext cx="2971440" cy="458280"/>
          </a:xfrm>
          <a:prstGeom prst="rect">
            <a:avLst/>
          </a:prstGeom>
          <a:noFill/>
          <a:ln w="0">
            <a:noFill/>
          </a:ln>
        </p:spPr>
        <p:txBody>
          <a:bodyPr anchor="b">
            <a:noAutofit/>
          </a:bodyPr>
          <a:p>
            <a:pPr algn="r">
              <a:lnSpc>
                <a:spcPct val="100000"/>
              </a:lnSpc>
            </a:pPr>
            <a:fld id="{DEF8BAF5-3349-48D7-9449-B50D95C603C2}" type="slidenum">
              <a:rPr b="0" lang="en-GB" sz="1200" spc="-1" strike="noStrike">
                <a:latin typeface="Times New Roman"/>
              </a:rPr>
              <a:t>&lt;number&gt;</a:t>
            </a:fld>
            <a:endParaRPr b="0" lang="en-GB" sz="1200" spc="-1" strike="noStrike">
              <a:latin typeface="Times New Roman"/>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3" name="PlaceHolder 1"/>
          <p:cNvSpPr>
            <a:spLocks noGrp="1"/>
          </p:cNvSpPr>
          <p:nvPr>
            <p:ph type="sldImg"/>
          </p:nvPr>
        </p:nvSpPr>
        <p:spPr>
          <a:xfrm>
            <a:off x="1073160" y="1143000"/>
            <a:ext cx="4711320" cy="3085920"/>
          </a:xfrm>
          <a:prstGeom prst="rect">
            <a:avLst/>
          </a:prstGeom>
        </p:spPr>
      </p:sp>
      <p:sp>
        <p:nvSpPr>
          <p:cNvPr id="184" name="PlaceHolder 2"/>
          <p:cNvSpPr>
            <a:spLocks noGrp="1"/>
          </p:cNvSpPr>
          <p:nvPr>
            <p:ph type="body"/>
          </p:nvPr>
        </p:nvSpPr>
        <p:spPr>
          <a:xfrm>
            <a:off x="685800" y="4400640"/>
            <a:ext cx="5486040" cy="3600000"/>
          </a:xfrm>
          <a:prstGeom prst="rect">
            <a:avLst/>
          </a:prstGeom>
        </p:spPr>
        <p:txBody>
          <a:bodyPr>
            <a:noAutofit/>
          </a:bodyPr>
          <a:p>
            <a:endParaRPr b="0" lang="en-GB" sz="2000" spc="-1" strike="noStrike">
              <a:latin typeface="Arial"/>
            </a:endParaRPr>
          </a:p>
        </p:txBody>
      </p:sp>
      <p:sp>
        <p:nvSpPr>
          <p:cNvPr id="185" name="Slide Number Placeholder 3"/>
          <p:cNvSpPr txBox="1"/>
          <p:nvPr/>
        </p:nvSpPr>
        <p:spPr>
          <a:xfrm>
            <a:off x="3884760" y="8685360"/>
            <a:ext cx="2971440" cy="458280"/>
          </a:xfrm>
          <a:prstGeom prst="rect">
            <a:avLst/>
          </a:prstGeom>
          <a:noFill/>
          <a:ln w="0">
            <a:noFill/>
          </a:ln>
        </p:spPr>
        <p:txBody>
          <a:bodyPr anchor="b">
            <a:noAutofit/>
          </a:bodyPr>
          <a:p>
            <a:pPr algn="r">
              <a:lnSpc>
                <a:spcPct val="100000"/>
              </a:lnSpc>
            </a:pPr>
            <a:fld id="{84035D18-B6C3-43A6-B5EB-0FEE258DD076}" type="slidenum">
              <a:rPr b="0" lang="en-GB" sz="1200" spc="-1" strike="noStrike">
                <a:latin typeface="Times New Roman"/>
              </a:rPr>
              <a:t>&lt;number&gt;</a:t>
            </a:fld>
            <a:endParaRPr b="0" lang="en-GB" sz="1200" spc="-1" strike="noStrike">
              <a:latin typeface="Times New Roman"/>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6" name="PlaceHolder 1"/>
          <p:cNvSpPr>
            <a:spLocks noGrp="1"/>
          </p:cNvSpPr>
          <p:nvPr>
            <p:ph type="sldImg"/>
          </p:nvPr>
        </p:nvSpPr>
        <p:spPr>
          <a:xfrm>
            <a:off x="1073160" y="1143000"/>
            <a:ext cx="4711320" cy="3085920"/>
          </a:xfrm>
          <a:prstGeom prst="rect">
            <a:avLst/>
          </a:prstGeom>
        </p:spPr>
      </p:sp>
      <p:sp>
        <p:nvSpPr>
          <p:cNvPr id="187" name="PlaceHolder 2"/>
          <p:cNvSpPr>
            <a:spLocks noGrp="1"/>
          </p:cNvSpPr>
          <p:nvPr>
            <p:ph type="body"/>
          </p:nvPr>
        </p:nvSpPr>
        <p:spPr>
          <a:xfrm>
            <a:off x="685800" y="4400640"/>
            <a:ext cx="5486040" cy="3600000"/>
          </a:xfrm>
          <a:prstGeom prst="rect">
            <a:avLst/>
          </a:prstGeom>
        </p:spPr>
        <p:txBody>
          <a:bodyPr>
            <a:noAutofit/>
          </a:bodyPr>
          <a:p>
            <a:endParaRPr b="0" lang="en-GB" sz="2000" spc="-1" strike="noStrike">
              <a:latin typeface="Arial"/>
            </a:endParaRPr>
          </a:p>
        </p:txBody>
      </p:sp>
      <p:sp>
        <p:nvSpPr>
          <p:cNvPr id="188" name="Slide Number Placeholder 3"/>
          <p:cNvSpPr txBox="1"/>
          <p:nvPr/>
        </p:nvSpPr>
        <p:spPr>
          <a:xfrm>
            <a:off x="3884760" y="8685360"/>
            <a:ext cx="2971440" cy="458280"/>
          </a:xfrm>
          <a:prstGeom prst="rect">
            <a:avLst/>
          </a:prstGeom>
          <a:noFill/>
          <a:ln w="0">
            <a:noFill/>
          </a:ln>
        </p:spPr>
        <p:txBody>
          <a:bodyPr anchor="b">
            <a:noAutofit/>
          </a:bodyPr>
          <a:p>
            <a:pPr algn="r">
              <a:lnSpc>
                <a:spcPct val="100000"/>
              </a:lnSpc>
            </a:pPr>
            <a:fld id="{CA903373-FE6A-4979-A5AF-F2FAE09359F1}" type="slidenum">
              <a:rPr b="0" lang="en-GB" sz="1200" spc="-1" strike="noStrike">
                <a:latin typeface="Times New Roman"/>
              </a:rPr>
              <a:t>&lt;number&gt;</a:t>
            </a:fld>
            <a:endParaRPr b="0" lang="en-GB" sz="1200" spc="-1" strike="noStrike">
              <a:latin typeface="Times New Roman"/>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5" name="PlaceHolder 1"/>
          <p:cNvSpPr>
            <a:spLocks noGrp="1"/>
          </p:cNvSpPr>
          <p:nvPr>
            <p:ph type="sldImg"/>
          </p:nvPr>
        </p:nvSpPr>
        <p:spPr>
          <a:xfrm>
            <a:off x="1073160" y="1143000"/>
            <a:ext cx="4711320" cy="3085920"/>
          </a:xfrm>
          <a:prstGeom prst="rect">
            <a:avLst/>
          </a:prstGeom>
        </p:spPr>
      </p:sp>
      <p:sp>
        <p:nvSpPr>
          <p:cNvPr id="166" name="PlaceHolder 2"/>
          <p:cNvSpPr>
            <a:spLocks noGrp="1"/>
          </p:cNvSpPr>
          <p:nvPr>
            <p:ph type="body"/>
          </p:nvPr>
        </p:nvSpPr>
        <p:spPr>
          <a:xfrm>
            <a:off x="685800" y="4400640"/>
            <a:ext cx="5486040" cy="3600000"/>
          </a:xfrm>
          <a:prstGeom prst="rect">
            <a:avLst/>
          </a:prstGeom>
        </p:spPr>
        <p:txBody>
          <a:bodyPr>
            <a:noAutofit/>
          </a:bodyPr>
          <a:p>
            <a:endParaRPr b="0" lang="en-GB" sz="2000" spc="-1" strike="noStrike">
              <a:latin typeface="Arial"/>
            </a:endParaRPr>
          </a:p>
        </p:txBody>
      </p:sp>
      <p:sp>
        <p:nvSpPr>
          <p:cNvPr id="167" name="Slide Number Placeholder 3"/>
          <p:cNvSpPr txBox="1"/>
          <p:nvPr/>
        </p:nvSpPr>
        <p:spPr>
          <a:xfrm>
            <a:off x="3884760" y="8685360"/>
            <a:ext cx="2971440" cy="458280"/>
          </a:xfrm>
          <a:prstGeom prst="rect">
            <a:avLst/>
          </a:prstGeom>
          <a:noFill/>
          <a:ln w="0">
            <a:noFill/>
          </a:ln>
        </p:spPr>
        <p:txBody>
          <a:bodyPr anchor="b">
            <a:noAutofit/>
          </a:bodyPr>
          <a:p>
            <a:pPr algn="r">
              <a:lnSpc>
                <a:spcPct val="100000"/>
              </a:lnSpc>
            </a:pPr>
            <a:fld id="{967B7F8D-9032-447E-A144-763E9C7EFB8C}" type="slidenum">
              <a:rPr b="0" lang="en-GB" sz="1200" spc="-1" strike="noStrike">
                <a:latin typeface="Times New Roman"/>
              </a:rPr>
              <a:t>&lt;number&gt;</a:t>
            </a:fld>
            <a:endParaRPr b="0" lang="en-GB" sz="1200" spc="-1" strike="noStrike">
              <a:latin typeface="Times New Roman"/>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 name="PlaceHolder 1"/>
          <p:cNvSpPr>
            <a:spLocks noGrp="1"/>
          </p:cNvSpPr>
          <p:nvPr>
            <p:ph type="sldImg"/>
          </p:nvPr>
        </p:nvSpPr>
        <p:spPr>
          <a:xfrm>
            <a:off x="1073160" y="1143000"/>
            <a:ext cx="4711320" cy="3085920"/>
          </a:xfrm>
          <a:prstGeom prst="rect">
            <a:avLst/>
          </a:prstGeom>
        </p:spPr>
      </p:sp>
      <p:sp>
        <p:nvSpPr>
          <p:cNvPr id="169" name="PlaceHolder 2"/>
          <p:cNvSpPr>
            <a:spLocks noGrp="1"/>
          </p:cNvSpPr>
          <p:nvPr>
            <p:ph type="body"/>
          </p:nvPr>
        </p:nvSpPr>
        <p:spPr>
          <a:xfrm>
            <a:off x="685800" y="4400640"/>
            <a:ext cx="5486040" cy="3600000"/>
          </a:xfrm>
          <a:prstGeom prst="rect">
            <a:avLst/>
          </a:prstGeom>
        </p:spPr>
        <p:txBody>
          <a:bodyPr>
            <a:noAutofit/>
          </a:bodyPr>
          <a:p>
            <a:endParaRPr b="0" lang="en-GB" sz="2000" spc="-1" strike="noStrike">
              <a:latin typeface="Arial"/>
            </a:endParaRPr>
          </a:p>
        </p:txBody>
      </p:sp>
      <p:sp>
        <p:nvSpPr>
          <p:cNvPr id="170" name="Slide Number Placeholder 3"/>
          <p:cNvSpPr txBox="1"/>
          <p:nvPr/>
        </p:nvSpPr>
        <p:spPr>
          <a:xfrm>
            <a:off x="3884760" y="8685360"/>
            <a:ext cx="2971440" cy="458280"/>
          </a:xfrm>
          <a:prstGeom prst="rect">
            <a:avLst/>
          </a:prstGeom>
          <a:noFill/>
          <a:ln w="0">
            <a:noFill/>
          </a:ln>
        </p:spPr>
        <p:txBody>
          <a:bodyPr anchor="b">
            <a:noAutofit/>
          </a:bodyPr>
          <a:p>
            <a:pPr algn="r">
              <a:lnSpc>
                <a:spcPct val="100000"/>
              </a:lnSpc>
            </a:pPr>
            <a:fld id="{2896CD34-440E-4F70-8BB7-3796DC412100}" type="slidenum">
              <a:rPr b="0" lang="en-GB" sz="1200" spc="-1" strike="noStrike">
                <a:latin typeface="Times New Roman"/>
              </a:rPr>
              <a:t>&lt;number&gt;</a:t>
            </a:fld>
            <a:endParaRPr b="0" lang="en-GB" sz="1200" spc="-1" strike="noStrike">
              <a:latin typeface="Times New Roman"/>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1" name="PlaceHolder 1"/>
          <p:cNvSpPr>
            <a:spLocks noGrp="1"/>
          </p:cNvSpPr>
          <p:nvPr>
            <p:ph type="sldImg"/>
          </p:nvPr>
        </p:nvSpPr>
        <p:spPr>
          <a:xfrm>
            <a:off x="1073160" y="1143000"/>
            <a:ext cx="4711320" cy="3085920"/>
          </a:xfrm>
          <a:prstGeom prst="rect">
            <a:avLst/>
          </a:prstGeom>
        </p:spPr>
      </p:sp>
      <p:sp>
        <p:nvSpPr>
          <p:cNvPr id="172" name="PlaceHolder 2"/>
          <p:cNvSpPr>
            <a:spLocks noGrp="1"/>
          </p:cNvSpPr>
          <p:nvPr>
            <p:ph type="body"/>
          </p:nvPr>
        </p:nvSpPr>
        <p:spPr>
          <a:xfrm>
            <a:off x="685800" y="4400640"/>
            <a:ext cx="5486040" cy="3600000"/>
          </a:xfrm>
          <a:prstGeom prst="rect">
            <a:avLst/>
          </a:prstGeom>
        </p:spPr>
        <p:txBody>
          <a:bodyPr>
            <a:noAutofit/>
          </a:bodyPr>
          <a:p>
            <a:endParaRPr b="0" lang="en-GB" sz="2000" spc="-1" strike="noStrike">
              <a:latin typeface="Arial"/>
            </a:endParaRPr>
          </a:p>
        </p:txBody>
      </p:sp>
      <p:sp>
        <p:nvSpPr>
          <p:cNvPr id="173" name="Slide Number Placeholder 3"/>
          <p:cNvSpPr txBox="1"/>
          <p:nvPr/>
        </p:nvSpPr>
        <p:spPr>
          <a:xfrm>
            <a:off x="3884760" y="8685360"/>
            <a:ext cx="2971440" cy="458280"/>
          </a:xfrm>
          <a:prstGeom prst="rect">
            <a:avLst/>
          </a:prstGeom>
          <a:noFill/>
          <a:ln w="0">
            <a:noFill/>
          </a:ln>
        </p:spPr>
        <p:txBody>
          <a:bodyPr anchor="b">
            <a:noAutofit/>
          </a:bodyPr>
          <a:p>
            <a:pPr algn="r">
              <a:lnSpc>
                <a:spcPct val="100000"/>
              </a:lnSpc>
            </a:pPr>
            <a:fld id="{12FE9A13-E20B-411B-97AB-0EEC35D51038}" type="slidenum">
              <a:rPr b="0" lang="en-GB" sz="1200" spc="-1" strike="noStrike">
                <a:latin typeface="Times New Roman"/>
              </a:rPr>
              <a:t>&lt;number&gt;</a:t>
            </a:fld>
            <a:endParaRPr b="0" lang="en-GB" sz="1200" spc="-1" strike="noStrike">
              <a:latin typeface="Times New Roman"/>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4" name="PlaceHolder 1"/>
          <p:cNvSpPr>
            <a:spLocks noGrp="1"/>
          </p:cNvSpPr>
          <p:nvPr>
            <p:ph type="sldImg"/>
          </p:nvPr>
        </p:nvSpPr>
        <p:spPr>
          <a:xfrm>
            <a:off x="1073160" y="1143000"/>
            <a:ext cx="4711320" cy="3085920"/>
          </a:xfrm>
          <a:prstGeom prst="rect">
            <a:avLst/>
          </a:prstGeom>
        </p:spPr>
      </p:sp>
      <p:sp>
        <p:nvSpPr>
          <p:cNvPr id="175" name="PlaceHolder 2"/>
          <p:cNvSpPr>
            <a:spLocks noGrp="1"/>
          </p:cNvSpPr>
          <p:nvPr>
            <p:ph type="body"/>
          </p:nvPr>
        </p:nvSpPr>
        <p:spPr>
          <a:xfrm>
            <a:off x="685800" y="4400640"/>
            <a:ext cx="5486040" cy="3600000"/>
          </a:xfrm>
          <a:prstGeom prst="rect">
            <a:avLst/>
          </a:prstGeom>
        </p:spPr>
        <p:txBody>
          <a:bodyPr>
            <a:noAutofit/>
          </a:bodyPr>
          <a:p>
            <a:endParaRPr b="0" lang="en-GB" sz="2000" spc="-1" strike="noStrike">
              <a:latin typeface="Arial"/>
            </a:endParaRPr>
          </a:p>
        </p:txBody>
      </p:sp>
      <p:sp>
        <p:nvSpPr>
          <p:cNvPr id="176" name="Slide Number Placeholder 3"/>
          <p:cNvSpPr txBox="1"/>
          <p:nvPr/>
        </p:nvSpPr>
        <p:spPr>
          <a:xfrm>
            <a:off x="3884760" y="8685360"/>
            <a:ext cx="2971440" cy="458280"/>
          </a:xfrm>
          <a:prstGeom prst="rect">
            <a:avLst/>
          </a:prstGeom>
          <a:noFill/>
          <a:ln w="0">
            <a:noFill/>
          </a:ln>
        </p:spPr>
        <p:txBody>
          <a:bodyPr anchor="b">
            <a:noAutofit/>
          </a:bodyPr>
          <a:p>
            <a:pPr algn="r">
              <a:lnSpc>
                <a:spcPct val="100000"/>
              </a:lnSpc>
            </a:pPr>
            <a:fld id="{F571200A-4F1C-4D21-9F24-BF4C307A9B2E}" type="slidenum">
              <a:rPr b="0" lang="en-GB" sz="1200" spc="-1" strike="noStrike">
                <a:latin typeface="Times New Roman"/>
              </a:rPr>
              <a:t>&lt;number&gt;</a:t>
            </a:fld>
            <a:endParaRPr b="0" lang="en-GB" sz="1200" spc="-1" strike="noStrike">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839160" y="2479680"/>
            <a:ext cx="10526040" cy="1544400"/>
          </a:xfrm>
          <a:prstGeom prst="rect">
            <a:avLst/>
          </a:prstGeom>
        </p:spPr>
        <p:txBody>
          <a:bodyPr lIns="0" rIns="0" tIns="0" bIns="0" anchor="ctr">
            <a:noAutofit/>
          </a:bodyPr>
          <a:p>
            <a:endParaRPr b="0" lang="en-US" sz="2270" spc="-1" strike="noStrike">
              <a:solidFill>
                <a:srgbClr val="000000"/>
              </a:solidFill>
              <a:latin typeface="Corbel"/>
            </a:endParaRPr>
          </a:p>
        </p:txBody>
      </p:sp>
      <p:sp>
        <p:nvSpPr>
          <p:cNvPr id="24" name="PlaceHolder 2"/>
          <p:cNvSpPr>
            <a:spLocks noGrp="1"/>
          </p:cNvSpPr>
          <p:nvPr>
            <p:ph type="body"/>
          </p:nvPr>
        </p:nvSpPr>
        <p:spPr>
          <a:xfrm>
            <a:off x="610200" y="1869840"/>
            <a:ext cx="10983600" cy="2210400"/>
          </a:xfrm>
          <a:prstGeom prst="rect">
            <a:avLst/>
          </a:prstGeom>
        </p:spPr>
        <p:txBody>
          <a:bodyPr lIns="0" rIns="0" tIns="0" bIns="0">
            <a:normAutofit/>
          </a:bodyPr>
          <a:p>
            <a:endParaRPr b="0" lang="en-US" sz="2800" spc="-1" strike="noStrike">
              <a:solidFill>
                <a:srgbClr val="000000"/>
              </a:solidFill>
              <a:latin typeface="Corbel"/>
            </a:endParaRPr>
          </a:p>
        </p:txBody>
      </p:sp>
      <p:sp>
        <p:nvSpPr>
          <p:cNvPr id="25" name="PlaceHolder 3"/>
          <p:cNvSpPr>
            <a:spLocks noGrp="1"/>
          </p:cNvSpPr>
          <p:nvPr>
            <p:ph type="body"/>
          </p:nvPr>
        </p:nvSpPr>
        <p:spPr>
          <a:xfrm>
            <a:off x="610200" y="4290480"/>
            <a:ext cx="10983600" cy="2210400"/>
          </a:xfrm>
          <a:prstGeom prst="rect">
            <a:avLst/>
          </a:prstGeom>
        </p:spPr>
        <p:txBody>
          <a:bodyPr lIns="0" rIns="0" tIns="0" bIns="0">
            <a:normAutofit/>
          </a:bodyPr>
          <a:p>
            <a:endParaRPr b="0" lang="en-US" sz="2800" spc="-1" strike="noStrike">
              <a:solidFill>
                <a:srgbClr val="000000"/>
              </a:solidFill>
              <a:latin typeface="Corbe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839160" y="2479680"/>
            <a:ext cx="10526040" cy="1544400"/>
          </a:xfrm>
          <a:prstGeom prst="rect">
            <a:avLst/>
          </a:prstGeom>
        </p:spPr>
        <p:txBody>
          <a:bodyPr lIns="0" rIns="0" tIns="0" bIns="0" anchor="ctr">
            <a:noAutofit/>
          </a:bodyPr>
          <a:p>
            <a:endParaRPr b="0" lang="en-US" sz="2270" spc="-1" strike="noStrike">
              <a:solidFill>
                <a:srgbClr val="000000"/>
              </a:solidFill>
              <a:latin typeface="Corbel"/>
            </a:endParaRPr>
          </a:p>
        </p:txBody>
      </p:sp>
      <p:sp>
        <p:nvSpPr>
          <p:cNvPr id="27" name="PlaceHolder 2"/>
          <p:cNvSpPr>
            <a:spLocks noGrp="1"/>
          </p:cNvSpPr>
          <p:nvPr>
            <p:ph type="body"/>
          </p:nvPr>
        </p:nvSpPr>
        <p:spPr>
          <a:xfrm>
            <a:off x="610200" y="1869840"/>
            <a:ext cx="5359680" cy="2210400"/>
          </a:xfrm>
          <a:prstGeom prst="rect">
            <a:avLst/>
          </a:prstGeom>
        </p:spPr>
        <p:txBody>
          <a:bodyPr lIns="0" rIns="0" tIns="0" bIns="0">
            <a:normAutofit/>
          </a:bodyPr>
          <a:p>
            <a:endParaRPr b="0" lang="en-US" sz="2800" spc="-1" strike="noStrike">
              <a:solidFill>
                <a:srgbClr val="000000"/>
              </a:solidFill>
              <a:latin typeface="Corbel"/>
            </a:endParaRPr>
          </a:p>
        </p:txBody>
      </p:sp>
      <p:sp>
        <p:nvSpPr>
          <p:cNvPr id="28" name="PlaceHolder 3"/>
          <p:cNvSpPr>
            <a:spLocks noGrp="1"/>
          </p:cNvSpPr>
          <p:nvPr>
            <p:ph type="body"/>
          </p:nvPr>
        </p:nvSpPr>
        <p:spPr>
          <a:xfrm>
            <a:off x="6238080" y="1869840"/>
            <a:ext cx="5359680" cy="2210400"/>
          </a:xfrm>
          <a:prstGeom prst="rect">
            <a:avLst/>
          </a:prstGeom>
        </p:spPr>
        <p:txBody>
          <a:bodyPr lIns="0" rIns="0" tIns="0" bIns="0">
            <a:normAutofit/>
          </a:bodyPr>
          <a:p>
            <a:endParaRPr b="0" lang="en-US" sz="2800" spc="-1" strike="noStrike">
              <a:solidFill>
                <a:srgbClr val="000000"/>
              </a:solidFill>
              <a:latin typeface="Corbel"/>
            </a:endParaRPr>
          </a:p>
        </p:txBody>
      </p:sp>
      <p:sp>
        <p:nvSpPr>
          <p:cNvPr id="29" name="PlaceHolder 4"/>
          <p:cNvSpPr>
            <a:spLocks noGrp="1"/>
          </p:cNvSpPr>
          <p:nvPr>
            <p:ph type="body"/>
          </p:nvPr>
        </p:nvSpPr>
        <p:spPr>
          <a:xfrm>
            <a:off x="610200" y="4290480"/>
            <a:ext cx="5359680" cy="2210400"/>
          </a:xfrm>
          <a:prstGeom prst="rect">
            <a:avLst/>
          </a:prstGeom>
        </p:spPr>
        <p:txBody>
          <a:bodyPr lIns="0" rIns="0" tIns="0" bIns="0">
            <a:normAutofit/>
          </a:bodyPr>
          <a:p>
            <a:endParaRPr b="0" lang="en-US" sz="2800" spc="-1" strike="noStrike">
              <a:solidFill>
                <a:srgbClr val="000000"/>
              </a:solidFill>
              <a:latin typeface="Corbel"/>
            </a:endParaRPr>
          </a:p>
        </p:txBody>
      </p:sp>
      <p:sp>
        <p:nvSpPr>
          <p:cNvPr id="30" name="PlaceHolder 5"/>
          <p:cNvSpPr>
            <a:spLocks noGrp="1"/>
          </p:cNvSpPr>
          <p:nvPr>
            <p:ph type="body"/>
          </p:nvPr>
        </p:nvSpPr>
        <p:spPr>
          <a:xfrm>
            <a:off x="6238080" y="4290480"/>
            <a:ext cx="5359680" cy="2210400"/>
          </a:xfrm>
          <a:prstGeom prst="rect">
            <a:avLst/>
          </a:prstGeom>
        </p:spPr>
        <p:txBody>
          <a:bodyPr lIns="0" rIns="0" tIns="0" bIns="0">
            <a:normAutofit/>
          </a:bodyPr>
          <a:p>
            <a:endParaRPr b="0" lang="en-US" sz="2800" spc="-1" strike="noStrike">
              <a:solidFill>
                <a:srgbClr val="000000"/>
              </a:solidFill>
              <a:latin typeface="Corbe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839160" y="2479680"/>
            <a:ext cx="10526040" cy="1544400"/>
          </a:xfrm>
          <a:prstGeom prst="rect">
            <a:avLst/>
          </a:prstGeom>
        </p:spPr>
        <p:txBody>
          <a:bodyPr lIns="0" rIns="0" tIns="0" bIns="0" anchor="ctr">
            <a:noAutofit/>
          </a:bodyPr>
          <a:p>
            <a:endParaRPr b="0" lang="en-US" sz="2270" spc="-1" strike="noStrike">
              <a:solidFill>
                <a:srgbClr val="000000"/>
              </a:solidFill>
              <a:latin typeface="Corbel"/>
            </a:endParaRPr>
          </a:p>
        </p:txBody>
      </p:sp>
      <p:sp>
        <p:nvSpPr>
          <p:cNvPr id="32" name="PlaceHolder 2"/>
          <p:cNvSpPr>
            <a:spLocks noGrp="1"/>
          </p:cNvSpPr>
          <p:nvPr>
            <p:ph type="body"/>
          </p:nvPr>
        </p:nvSpPr>
        <p:spPr>
          <a:xfrm>
            <a:off x="610200" y="1869840"/>
            <a:ext cx="3536640" cy="2210400"/>
          </a:xfrm>
          <a:prstGeom prst="rect">
            <a:avLst/>
          </a:prstGeom>
        </p:spPr>
        <p:txBody>
          <a:bodyPr lIns="0" rIns="0" tIns="0" bIns="0">
            <a:normAutofit/>
          </a:bodyPr>
          <a:p>
            <a:endParaRPr b="0" lang="en-US" sz="2800" spc="-1" strike="noStrike">
              <a:solidFill>
                <a:srgbClr val="000000"/>
              </a:solidFill>
              <a:latin typeface="Corbel"/>
            </a:endParaRPr>
          </a:p>
        </p:txBody>
      </p:sp>
      <p:sp>
        <p:nvSpPr>
          <p:cNvPr id="33" name="PlaceHolder 3"/>
          <p:cNvSpPr>
            <a:spLocks noGrp="1"/>
          </p:cNvSpPr>
          <p:nvPr>
            <p:ph type="body"/>
          </p:nvPr>
        </p:nvSpPr>
        <p:spPr>
          <a:xfrm>
            <a:off x="4323960" y="1869840"/>
            <a:ext cx="3536640" cy="2210400"/>
          </a:xfrm>
          <a:prstGeom prst="rect">
            <a:avLst/>
          </a:prstGeom>
        </p:spPr>
        <p:txBody>
          <a:bodyPr lIns="0" rIns="0" tIns="0" bIns="0">
            <a:normAutofit/>
          </a:bodyPr>
          <a:p>
            <a:endParaRPr b="0" lang="en-US" sz="2800" spc="-1" strike="noStrike">
              <a:solidFill>
                <a:srgbClr val="000000"/>
              </a:solidFill>
              <a:latin typeface="Corbel"/>
            </a:endParaRPr>
          </a:p>
        </p:txBody>
      </p:sp>
      <p:sp>
        <p:nvSpPr>
          <p:cNvPr id="34" name="PlaceHolder 4"/>
          <p:cNvSpPr>
            <a:spLocks noGrp="1"/>
          </p:cNvSpPr>
          <p:nvPr>
            <p:ph type="body"/>
          </p:nvPr>
        </p:nvSpPr>
        <p:spPr>
          <a:xfrm>
            <a:off x="8038080" y="1869840"/>
            <a:ext cx="3536640" cy="2210400"/>
          </a:xfrm>
          <a:prstGeom prst="rect">
            <a:avLst/>
          </a:prstGeom>
        </p:spPr>
        <p:txBody>
          <a:bodyPr lIns="0" rIns="0" tIns="0" bIns="0">
            <a:normAutofit/>
          </a:bodyPr>
          <a:p>
            <a:endParaRPr b="0" lang="en-US" sz="2800" spc="-1" strike="noStrike">
              <a:solidFill>
                <a:srgbClr val="000000"/>
              </a:solidFill>
              <a:latin typeface="Corbel"/>
            </a:endParaRPr>
          </a:p>
        </p:txBody>
      </p:sp>
      <p:sp>
        <p:nvSpPr>
          <p:cNvPr id="35" name="PlaceHolder 5"/>
          <p:cNvSpPr>
            <a:spLocks noGrp="1"/>
          </p:cNvSpPr>
          <p:nvPr>
            <p:ph type="body"/>
          </p:nvPr>
        </p:nvSpPr>
        <p:spPr>
          <a:xfrm>
            <a:off x="610200" y="4290480"/>
            <a:ext cx="3536640" cy="2210400"/>
          </a:xfrm>
          <a:prstGeom prst="rect">
            <a:avLst/>
          </a:prstGeom>
        </p:spPr>
        <p:txBody>
          <a:bodyPr lIns="0" rIns="0" tIns="0" bIns="0">
            <a:normAutofit/>
          </a:bodyPr>
          <a:p>
            <a:endParaRPr b="0" lang="en-US" sz="2800" spc="-1" strike="noStrike">
              <a:solidFill>
                <a:srgbClr val="000000"/>
              </a:solidFill>
              <a:latin typeface="Corbel"/>
            </a:endParaRPr>
          </a:p>
        </p:txBody>
      </p:sp>
      <p:sp>
        <p:nvSpPr>
          <p:cNvPr id="36" name="PlaceHolder 6"/>
          <p:cNvSpPr>
            <a:spLocks noGrp="1"/>
          </p:cNvSpPr>
          <p:nvPr>
            <p:ph type="body"/>
          </p:nvPr>
        </p:nvSpPr>
        <p:spPr>
          <a:xfrm>
            <a:off x="4323960" y="4290480"/>
            <a:ext cx="3536640" cy="2210400"/>
          </a:xfrm>
          <a:prstGeom prst="rect">
            <a:avLst/>
          </a:prstGeom>
        </p:spPr>
        <p:txBody>
          <a:bodyPr lIns="0" rIns="0" tIns="0" bIns="0">
            <a:normAutofit/>
          </a:bodyPr>
          <a:p>
            <a:endParaRPr b="0" lang="en-US" sz="2800" spc="-1" strike="noStrike">
              <a:solidFill>
                <a:srgbClr val="000000"/>
              </a:solidFill>
              <a:latin typeface="Corbel"/>
            </a:endParaRPr>
          </a:p>
        </p:txBody>
      </p:sp>
      <p:sp>
        <p:nvSpPr>
          <p:cNvPr id="37" name="PlaceHolder 7"/>
          <p:cNvSpPr>
            <a:spLocks noGrp="1"/>
          </p:cNvSpPr>
          <p:nvPr>
            <p:ph type="body"/>
          </p:nvPr>
        </p:nvSpPr>
        <p:spPr>
          <a:xfrm>
            <a:off x="8038080" y="4290480"/>
            <a:ext cx="3536640" cy="2210400"/>
          </a:xfrm>
          <a:prstGeom prst="rect">
            <a:avLst/>
          </a:prstGeom>
        </p:spPr>
        <p:txBody>
          <a:bodyPr lIns="0" rIns="0" tIns="0" bIns="0">
            <a:normAutofit/>
          </a:bodyPr>
          <a:p>
            <a:endParaRPr b="0" lang="en-US" sz="2800" spc="-1" strike="noStrike">
              <a:solidFill>
                <a:srgbClr val="000000"/>
              </a:solidFill>
              <a:latin typeface="Corbe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2" name="PlaceHolder 1"/>
          <p:cNvSpPr>
            <a:spLocks noGrp="1"/>
          </p:cNvSpPr>
          <p:nvPr>
            <p:ph type="title"/>
          </p:nvPr>
        </p:nvSpPr>
        <p:spPr>
          <a:xfrm>
            <a:off x="839160" y="2479680"/>
            <a:ext cx="10526040" cy="1544400"/>
          </a:xfrm>
          <a:prstGeom prst="rect">
            <a:avLst/>
          </a:prstGeom>
        </p:spPr>
        <p:txBody>
          <a:bodyPr lIns="0" rIns="0" tIns="0" bIns="0" anchor="ctr">
            <a:noAutofit/>
          </a:bodyPr>
          <a:p>
            <a:endParaRPr b="0" lang="en-US" sz="2270" spc="-1" strike="noStrike">
              <a:solidFill>
                <a:srgbClr val="000000"/>
              </a:solidFill>
              <a:latin typeface="Corbel"/>
            </a:endParaRPr>
          </a:p>
        </p:txBody>
      </p:sp>
      <p:sp>
        <p:nvSpPr>
          <p:cNvPr id="43" name="PlaceHolder 2"/>
          <p:cNvSpPr>
            <a:spLocks noGrp="1"/>
          </p:cNvSpPr>
          <p:nvPr>
            <p:ph type="subTitle"/>
          </p:nvPr>
        </p:nvSpPr>
        <p:spPr>
          <a:xfrm>
            <a:off x="610200" y="1869840"/>
            <a:ext cx="10983600" cy="4634640"/>
          </a:xfrm>
          <a:prstGeom prst="rect">
            <a:avLst/>
          </a:prstGeom>
        </p:spPr>
        <p:txBody>
          <a:bodyPr lIns="0" rIns="0" tIns="0" bIns="0" anchor="ctr">
            <a:noAutofit/>
          </a:bodyPr>
          <a:p>
            <a:pPr algn="ctr"/>
            <a:endParaRPr b="0" lang="en-GB"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839160" y="2479680"/>
            <a:ext cx="10526040" cy="1544400"/>
          </a:xfrm>
          <a:prstGeom prst="rect">
            <a:avLst/>
          </a:prstGeom>
        </p:spPr>
        <p:txBody>
          <a:bodyPr lIns="0" rIns="0" tIns="0" bIns="0" anchor="ctr">
            <a:noAutofit/>
          </a:bodyPr>
          <a:p>
            <a:endParaRPr b="0" lang="en-US" sz="2270" spc="-1" strike="noStrike">
              <a:solidFill>
                <a:srgbClr val="000000"/>
              </a:solidFill>
              <a:latin typeface="Corbel"/>
            </a:endParaRPr>
          </a:p>
        </p:txBody>
      </p:sp>
      <p:sp>
        <p:nvSpPr>
          <p:cNvPr id="45" name="PlaceHolder 2"/>
          <p:cNvSpPr>
            <a:spLocks noGrp="1"/>
          </p:cNvSpPr>
          <p:nvPr>
            <p:ph type="body"/>
          </p:nvPr>
        </p:nvSpPr>
        <p:spPr>
          <a:xfrm>
            <a:off x="610200" y="1869840"/>
            <a:ext cx="10983600" cy="4634640"/>
          </a:xfrm>
          <a:prstGeom prst="rect">
            <a:avLst/>
          </a:prstGeom>
        </p:spPr>
        <p:txBody>
          <a:bodyPr lIns="0" rIns="0" tIns="0" bIns="0">
            <a:normAutofit/>
          </a:bodyPr>
          <a:p>
            <a:endParaRPr b="0" lang="en-US" sz="2800" spc="-1" strike="noStrike">
              <a:solidFill>
                <a:srgbClr val="000000"/>
              </a:solidFill>
              <a:latin typeface="Corbe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839160" y="2479680"/>
            <a:ext cx="10526040" cy="1544400"/>
          </a:xfrm>
          <a:prstGeom prst="rect">
            <a:avLst/>
          </a:prstGeom>
        </p:spPr>
        <p:txBody>
          <a:bodyPr lIns="0" rIns="0" tIns="0" bIns="0" anchor="ctr">
            <a:noAutofit/>
          </a:bodyPr>
          <a:p>
            <a:endParaRPr b="0" lang="en-US" sz="2270" spc="-1" strike="noStrike">
              <a:solidFill>
                <a:srgbClr val="000000"/>
              </a:solidFill>
              <a:latin typeface="Corbel"/>
            </a:endParaRPr>
          </a:p>
        </p:txBody>
      </p:sp>
      <p:sp>
        <p:nvSpPr>
          <p:cNvPr id="47" name="PlaceHolder 2"/>
          <p:cNvSpPr>
            <a:spLocks noGrp="1"/>
          </p:cNvSpPr>
          <p:nvPr>
            <p:ph type="body"/>
          </p:nvPr>
        </p:nvSpPr>
        <p:spPr>
          <a:xfrm>
            <a:off x="610200" y="1869840"/>
            <a:ext cx="5359680" cy="4634640"/>
          </a:xfrm>
          <a:prstGeom prst="rect">
            <a:avLst/>
          </a:prstGeom>
        </p:spPr>
        <p:txBody>
          <a:bodyPr lIns="0" rIns="0" tIns="0" bIns="0">
            <a:normAutofit/>
          </a:bodyPr>
          <a:p>
            <a:endParaRPr b="0" lang="en-US" sz="2800" spc="-1" strike="noStrike">
              <a:solidFill>
                <a:srgbClr val="000000"/>
              </a:solidFill>
              <a:latin typeface="Corbel"/>
            </a:endParaRPr>
          </a:p>
        </p:txBody>
      </p:sp>
      <p:sp>
        <p:nvSpPr>
          <p:cNvPr id="48" name="PlaceHolder 3"/>
          <p:cNvSpPr>
            <a:spLocks noGrp="1"/>
          </p:cNvSpPr>
          <p:nvPr>
            <p:ph type="body"/>
          </p:nvPr>
        </p:nvSpPr>
        <p:spPr>
          <a:xfrm>
            <a:off x="6238080" y="1869840"/>
            <a:ext cx="5359680" cy="4634640"/>
          </a:xfrm>
          <a:prstGeom prst="rect">
            <a:avLst/>
          </a:prstGeom>
        </p:spPr>
        <p:txBody>
          <a:bodyPr lIns="0" rIns="0" tIns="0" bIns="0">
            <a:normAutofit/>
          </a:bodyPr>
          <a:p>
            <a:endParaRPr b="0" lang="en-US" sz="2800" spc="-1" strike="noStrike">
              <a:solidFill>
                <a:srgbClr val="000000"/>
              </a:solidFill>
              <a:latin typeface="Corbe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9" name="PlaceHolder 1"/>
          <p:cNvSpPr>
            <a:spLocks noGrp="1"/>
          </p:cNvSpPr>
          <p:nvPr>
            <p:ph type="title"/>
          </p:nvPr>
        </p:nvSpPr>
        <p:spPr>
          <a:xfrm>
            <a:off x="839160" y="2479680"/>
            <a:ext cx="10526040" cy="1544400"/>
          </a:xfrm>
          <a:prstGeom prst="rect">
            <a:avLst/>
          </a:prstGeom>
        </p:spPr>
        <p:txBody>
          <a:bodyPr lIns="0" rIns="0" tIns="0" bIns="0" anchor="ctr">
            <a:noAutofit/>
          </a:bodyPr>
          <a:p>
            <a:endParaRPr b="0" lang="en-US" sz="2270" spc="-1" strike="noStrike">
              <a:solidFill>
                <a:srgbClr val="000000"/>
              </a:solidFill>
              <a:latin typeface="Corbe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0" name="PlaceHolder 1"/>
          <p:cNvSpPr>
            <a:spLocks noGrp="1"/>
          </p:cNvSpPr>
          <p:nvPr>
            <p:ph type="subTitle"/>
          </p:nvPr>
        </p:nvSpPr>
        <p:spPr>
          <a:xfrm>
            <a:off x="839160" y="2479680"/>
            <a:ext cx="10526040" cy="7160400"/>
          </a:xfrm>
          <a:prstGeom prst="rect">
            <a:avLst/>
          </a:prstGeom>
        </p:spPr>
        <p:txBody>
          <a:bodyPr lIns="0" rIns="0" tIns="0" bIns="0" anchor="ctr">
            <a:noAutofit/>
          </a:bodyPr>
          <a:p>
            <a:pPr algn="ctr"/>
            <a:endParaRPr b="0" lang="en-GB"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839160" y="2479680"/>
            <a:ext cx="10526040" cy="1544400"/>
          </a:xfrm>
          <a:prstGeom prst="rect">
            <a:avLst/>
          </a:prstGeom>
        </p:spPr>
        <p:txBody>
          <a:bodyPr lIns="0" rIns="0" tIns="0" bIns="0" anchor="ctr">
            <a:noAutofit/>
          </a:bodyPr>
          <a:p>
            <a:endParaRPr b="0" lang="en-US" sz="2270" spc="-1" strike="noStrike">
              <a:solidFill>
                <a:srgbClr val="000000"/>
              </a:solidFill>
              <a:latin typeface="Corbel"/>
            </a:endParaRPr>
          </a:p>
        </p:txBody>
      </p:sp>
      <p:sp>
        <p:nvSpPr>
          <p:cNvPr id="52" name="PlaceHolder 2"/>
          <p:cNvSpPr>
            <a:spLocks noGrp="1"/>
          </p:cNvSpPr>
          <p:nvPr>
            <p:ph type="body"/>
          </p:nvPr>
        </p:nvSpPr>
        <p:spPr>
          <a:xfrm>
            <a:off x="610200" y="1869840"/>
            <a:ext cx="5359680" cy="2210400"/>
          </a:xfrm>
          <a:prstGeom prst="rect">
            <a:avLst/>
          </a:prstGeom>
        </p:spPr>
        <p:txBody>
          <a:bodyPr lIns="0" rIns="0" tIns="0" bIns="0">
            <a:normAutofit/>
          </a:bodyPr>
          <a:p>
            <a:endParaRPr b="0" lang="en-US" sz="2800" spc="-1" strike="noStrike">
              <a:solidFill>
                <a:srgbClr val="000000"/>
              </a:solidFill>
              <a:latin typeface="Corbel"/>
            </a:endParaRPr>
          </a:p>
        </p:txBody>
      </p:sp>
      <p:sp>
        <p:nvSpPr>
          <p:cNvPr id="53" name="PlaceHolder 3"/>
          <p:cNvSpPr>
            <a:spLocks noGrp="1"/>
          </p:cNvSpPr>
          <p:nvPr>
            <p:ph type="body"/>
          </p:nvPr>
        </p:nvSpPr>
        <p:spPr>
          <a:xfrm>
            <a:off x="6238080" y="1869840"/>
            <a:ext cx="5359680" cy="4634640"/>
          </a:xfrm>
          <a:prstGeom prst="rect">
            <a:avLst/>
          </a:prstGeom>
        </p:spPr>
        <p:txBody>
          <a:bodyPr lIns="0" rIns="0" tIns="0" bIns="0">
            <a:normAutofit/>
          </a:bodyPr>
          <a:p>
            <a:endParaRPr b="0" lang="en-US" sz="2800" spc="-1" strike="noStrike">
              <a:solidFill>
                <a:srgbClr val="000000"/>
              </a:solidFill>
              <a:latin typeface="Corbel"/>
            </a:endParaRPr>
          </a:p>
        </p:txBody>
      </p:sp>
      <p:sp>
        <p:nvSpPr>
          <p:cNvPr id="54" name="PlaceHolder 4"/>
          <p:cNvSpPr>
            <a:spLocks noGrp="1"/>
          </p:cNvSpPr>
          <p:nvPr>
            <p:ph type="body"/>
          </p:nvPr>
        </p:nvSpPr>
        <p:spPr>
          <a:xfrm>
            <a:off x="610200" y="4290480"/>
            <a:ext cx="5359680" cy="2210400"/>
          </a:xfrm>
          <a:prstGeom prst="rect">
            <a:avLst/>
          </a:prstGeom>
        </p:spPr>
        <p:txBody>
          <a:bodyPr lIns="0" rIns="0" tIns="0" bIns="0">
            <a:normAutofit/>
          </a:bodyPr>
          <a:p>
            <a:endParaRPr b="0" lang="en-US" sz="2800" spc="-1" strike="noStrike">
              <a:solidFill>
                <a:srgbClr val="000000"/>
              </a:solidFill>
              <a:latin typeface="Corbe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839160" y="2479680"/>
            <a:ext cx="10526040" cy="1544400"/>
          </a:xfrm>
          <a:prstGeom prst="rect">
            <a:avLst/>
          </a:prstGeom>
        </p:spPr>
        <p:txBody>
          <a:bodyPr lIns="0" rIns="0" tIns="0" bIns="0" anchor="ctr">
            <a:noAutofit/>
          </a:bodyPr>
          <a:p>
            <a:endParaRPr b="0" lang="en-US" sz="2270" spc="-1" strike="noStrike">
              <a:solidFill>
                <a:srgbClr val="000000"/>
              </a:solidFill>
              <a:latin typeface="Corbel"/>
            </a:endParaRPr>
          </a:p>
        </p:txBody>
      </p:sp>
      <p:sp>
        <p:nvSpPr>
          <p:cNvPr id="3" name="PlaceHolder 2"/>
          <p:cNvSpPr>
            <a:spLocks noGrp="1"/>
          </p:cNvSpPr>
          <p:nvPr>
            <p:ph type="subTitle"/>
          </p:nvPr>
        </p:nvSpPr>
        <p:spPr>
          <a:xfrm>
            <a:off x="610200" y="1869840"/>
            <a:ext cx="10983600" cy="4634640"/>
          </a:xfrm>
          <a:prstGeom prst="rect">
            <a:avLst/>
          </a:prstGeom>
        </p:spPr>
        <p:txBody>
          <a:bodyPr lIns="0" rIns="0" tIns="0" bIns="0" anchor="ctr">
            <a:noAutofit/>
          </a:bodyPr>
          <a:p>
            <a:pPr algn="ctr"/>
            <a:endParaRPr b="0" lang="en-GB"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839160" y="2479680"/>
            <a:ext cx="10526040" cy="1544400"/>
          </a:xfrm>
          <a:prstGeom prst="rect">
            <a:avLst/>
          </a:prstGeom>
        </p:spPr>
        <p:txBody>
          <a:bodyPr lIns="0" rIns="0" tIns="0" bIns="0" anchor="ctr">
            <a:noAutofit/>
          </a:bodyPr>
          <a:p>
            <a:endParaRPr b="0" lang="en-US" sz="2270" spc="-1" strike="noStrike">
              <a:solidFill>
                <a:srgbClr val="000000"/>
              </a:solidFill>
              <a:latin typeface="Corbel"/>
            </a:endParaRPr>
          </a:p>
        </p:txBody>
      </p:sp>
      <p:sp>
        <p:nvSpPr>
          <p:cNvPr id="56" name="PlaceHolder 2"/>
          <p:cNvSpPr>
            <a:spLocks noGrp="1"/>
          </p:cNvSpPr>
          <p:nvPr>
            <p:ph type="body"/>
          </p:nvPr>
        </p:nvSpPr>
        <p:spPr>
          <a:xfrm>
            <a:off x="610200" y="1869840"/>
            <a:ext cx="5359680" cy="4634640"/>
          </a:xfrm>
          <a:prstGeom prst="rect">
            <a:avLst/>
          </a:prstGeom>
        </p:spPr>
        <p:txBody>
          <a:bodyPr lIns="0" rIns="0" tIns="0" bIns="0">
            <a:normAutofit/>
          </a:bodyPr>
          <a:p>
            <a:endParaRPr b="0" lang="en-US" sz="2800" spc="-1" strike="noStrike">
              <a:solidFill>
                <a:srgbClr val="000000"/>
              </a:solidFill>
              <a:latin typeface="Corbel"/>
            </a:endParaRPr>
          </a:p>
        </p:txBody>
      </p:sp>
      <p:sp>
        <p:nvSpPr>
          <p:cNvPr id="57" name="PlaceHolder 3"/>
          <p:cNvSpPr>
            <a:spLocks noGrp="1"/>
          </p:cNvSpPr>
          <p:nvPr>
            <p:ph type="body"/>
          </p:nvPr>
        </p:nvSpPr>
        <p:spPr>
          <a:xfrm>
            <a:off x="6238080" y="1869840"/>
            <a:ext cx="5359680" cy="2210400"/>
          </a:xfrm>
          <a:prstGeom prst="rect">
            <a:avLst/>
          </a:prstGeom>
        </p:spPr>
        <p:txBody>
          <a:bodyPr lIns="0" rIns="0" tIns="0" bIns="0">
            <a:normAutofit/>
          </a:bodyPr>
          <a:p>
            <a:endParaRPr b="0" lang="en-US" sz="2800" spc="-1" strike="noStrike">
              <a:solidFill>
                <a:srgbClr val="000000"/>
              </a:solidFill>
              <a:latin typeface="Corbel"/>
            </a:endParaRPr>
          </a:p>
        </p:txBody>
      </p:sp>
      <p:sp>
        <p:nvSpPr>
          <p:cNvPr id="58" name="PlaceHolder 4"/>
          <p:cNvSpPr>
            <a:spLocks noGrp="1"/>
          </p:cNvSpPr>
          <p:nvPr>
            <p:ph type="body"/>
          </p:nvPr>
        </p:nvSpPr>
        <p:spPr>
          <a:xfrm>
            <a:off x="6238080" y="4290480"/>
            <a:ext cx="5359680" cy="2210400"/>
          </a:xfrm>
          <a:prstGeom prst="rect">
            <a:avLst/>
          </a:prstGeom>
        </p:spPr>
        <p:txBody>
          <a:bodyPr lIns="0" rIns="0" tIns="0" bIns="0">
            <a:normAutofit/>
          </a:bodyPr>
          <a:p>
            <a:endParaRPr b="0" lang="en-US" sz="2800" spc="-1" strike="noStrike">
              <a:solidFill>
                <a:srgbClr val="000000"/>
              </a:solidFill>
              <a:latin typeface="Corbe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839160" y="2479680"/>
            <a:ext cx="10526040" cy="1544400"/>
          </a:xfrm>
          <a:prstGeom prst="rect">
            <a:avLst/>
          </a:prstGeom>
        </p:spPr>
        <p:txBody>
          <a:bodyPr lIns="0" rIns="0" tIns="0" bIns="0" anchor="ctr">
            <a:noAutofit/>
          </a:bodyPr>
          <a:p>
            <a:endParaRPr b="0" lang="en-US" sz="2270" spc="-1" strike="noStrike">
              <a:solidFill>
                <a:srgbClr val="000000"/>
              </a:solidFill>
              <a:latin typeface="Corbel"/>
            </a:endParaRPr>
          </a:p>
        </p:txBody>
      </p:sp>
      <p:sp>
        <p:nvSpPr>
          <p:cNvPr id="60" name="PlaceHolder 2"/>
          <p:cNvSpPr>
            <a:spLocks noGrp="1"/>
          </p:cNvSpPr>
          <p:nvPr>
            <p:ph type="body"/>
          </p:nvPr>
        </p:nvSpPr>
        <p:spPr>
          <a:xfrm>
            <a:off x="610200" y="1869840"/>
            <a:ext cx="5359680" cy="2210400"/>
          </a:xfrm>
          <a:prstGeom prst="rect">
            <a:avLst/>
          </a:prstGeom>
        </p:spPr>
        <p:txBody>
          <a:bodyPr lIns="0" rIns="0" tIns="0" bIns="0">
            <a:normAutofit/>
          </a:bodyPr>
          <a:p>
            <a:endParaRPr b="0" lang="en-US" sz="2800" spc="-1" strike="noStrike">
              <a:solidFill>
                <a:srgbClr val="000000"/>
              </a:solidFill>
              <a:latin typeface="Corbel"/>
            </a:endParaRPr>
          </a:p>
        </p:txBody>
      </p:sp>
      <p:sp>
        <p:nvSpPr>
          <p:cNvPr id="61" name="PlaceHolder 3"/>
          <p:cNvSpPr>
            <a:spLocks noGrp="1"/>
          </p:cNvSpPr>
          <p:nvPr>
            <p:ph type="body"/>
          </p:nvPr>
        </p:nvSpPr>
        <p:spPr>
          <a:xfrm>
            <a:off x="6238080" y="1869840"/>
            <a:ext cx="5359680" cy="2210400"/>
          </a:xfrm>
          <a:prstGeom prst="rect">
            <a:avLst/>
          </a:prstGeom>
        </p:spPr>
        <p:txBody>
          <a:bodyPr lIns="0" rIns="0" tIns="0" bIns="0">
            <a:normAutofit/>
          </a:bodyPr>
          <a:p>
            <a:endParaRPr b="0" lang="en-US" sz="2800" spc="-1" strike="noStrike">
              <a:solidFill>
                <a:srgbClr val="000000"/>
              </a:solidFill>
              <a:latin typeface="Corbel"/>
            </a:endParaRPr>
          </a:p>
        </p:txBody>
      </p:sp>
      <p:sp>
        <p:nvSpPr>
          <p:cNvPr id="62" name="PlaceHolder 4"/>
          <p:cNvSpPr>
            <a:spLocks noGrp="1"/>
          </p:cNvSpPr>
          <p:nvPr>
            <p:ph type="body"/>
          </p:nvPr>
        </p:nvSpPr>
        <p:spPr>
          <a:xfrm>
            <a:off x="610200" y="4290480"/>
            <a:ext cx="10983600" cy="2210400"/>
          </a:xfrm>
          <a:prstGeom prst="rect">
            <a:avLst/>
          </a:prstGeom>
        </p:spPr>
        <p:txBody>
          <a:bodyPr lIns="0" rIns="0" tIns="0" bIns="0">
            <a:normAutofit/>
          </a:bodyPr>
          <a:p>
            <a:endParaRPr b="0" lang="en-US" sz="2800" spc="-1" strike="noStrike">
              <a:solidFill>
                <a:srgbClr val="000000"/>
              </a:solidFill>
              <a:latin typeface="Corbe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839160" y="2479680"/>
            <a:ext cx="10526040" cy="1544400"/>
          </a:xfrm>
          <a:prstGeom prst="rect">
            <a:avLst/>
          </a:prstGeom>
        </p:spPr>
        <p:txBody>
          <a:bodyPr lIns="0" rIns="0" tIns="0" bIns="0" anchor="ctr">
            <a:noAutofit/>
          </a:bodyPr>
          <a:p>
            <a:endParaRPr b="0" lang="en-US" sz="2270" spc="-1" strike="noStrike">
              <a:solidFill>
                <a:srgbClr val="000000"/>
              </a:solidFill>
              <a:latin typeface="Corbel"/>
            </a:endParaRPr>
          </a:p>
        </p:txBody>
      </p:sp>
      <p:sp>
        <p:nvSpPr>
          <p:cNvPr id="64" name="PlaceHolder 2"/>
          <p:cNvSpPr>
            <a:spLocks noGrp="1"/>
          </p:cNvSpPr>
          <p:nvPr>
            <p:ph type="body"/>
          </p:nvPr>
        </p:nvSpPr>
        <p:spPr>
          <a:xfrm>
            <a:off x="610200" y="1869840"/>
            <a:ext cx="10983600" cy="2210400"/>
          </a:xfrm>
          <a:prstGeom prst="rect">
            <a:avLst/>
          </a:prstGeom>
        </p:spPr>
        <p:txBody>
          <a:bodyPr lIns="0" rIns="0" tIns="0" bIns="0">
            <a:normAutofit/>
          </a:bodyPr>
          <a:p>
            <a:endParaRPr b="0" lang="en-US" sz="2800" spc="-1" strike="noStrike">
              <a:solidFill>
                <a:srgbClr val="000000"/>
              </a:solidFill>
              <a:latin typeface="Corbel"/>
            </a:endParaRPr>
          </a:p>
        </p:txBody>
      </p:sp>
      <p:sp>
        <p:nvSpPr>
          <p:cNvPr id="65" name="PlaceHolder 3"/>
          <p:cNvSpPr>
            <a:spLocks noGrp="1"/>
          </p:cNvSpPr>
          <p:nvPr>
            <p:ph type="body"/>
          </p:nvPr>
        </p:nvSpPr>
        <p:spPr>
          <a:xfrm>
            <a:off x="610200" y="4290480"/>
            <a:ext cx="10983600" cy="2210400"/>
          </a:xfrm>
          <a:prstGeom prst="rect">
            <a:avLst/>
          </a:prstGeom>
        </p:spPr>
        <p:txBody>
          <a:bodyPr lIns="0" rIns="0" tIns="0" bIns="0">
            <a:normAutofit/>
          </a:bodyPr>
          <a:p>
            <a:endParaRPr b="0" lang="en-US" sz="2800" spc="-1" strike="noStrike">
              <a:solidFill>
                <a:srgbClr val="000000"/>
              </a:solidFill>
              <a:latin typeface="Corbe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839160" y="2479680"/>
            <a:ext cx="10526040" cy="1544400"/>
          </a:xfrm>
          <a:prstGeom prst="rect">
            <a:avLst/>
          </a:prstGeom>
        </p:spPr>
        <p:txBody>
          <a:bodyPr lIns="0" rIns="0" tIns="0" bIns="0" anchor="ctr">
            <a:noAutofit/>
          </a:bodyPr>
          <a:p>
            <a:endParaRPr b="0" lang="en-US" sz="2270" spc="-1" strike="noStrike">
              <a:solidFill>
                <a:srgbClr val="000000"/>
              </a:solidFill>
              <a:latin typeface="Corbel"/>
            </a:endParaRPr>
          </a:p>
        </p:txBody>
      </p:sp>
      <p:sp>
        <p:nvSpPr>
          <p:cNvPr id="67" name="PlaceHolder 2"/>
          <p:cNvSpPr>
            <a:spLocks noGrp="1"/>
          </p:cNvSpPr>
          <p:nvPr>
            <p:ph type="body"/>
          </p:nvPr>
        </p:nvSpPr>
        <p:spPr>
          <a:xfrm>
            <a:off x="610200" y="1869840"/>
            <a:ext cx="5359680" cy="2210400"/>
          </a:xfrm>
          <a:prstGeom prst="rect">
            <a:avLst/>
          </a:prstGeom>
        </p:spPr>
        <p:txBody>
          <a:bodyPr lIns="0" rIns="0" tIns="0" bIns="0">
            <a:normAutofit/>
          </a:bodyPr>
          <a:p>
            <a:endParaRPr b="0" lang="en-US" sz="2800" spc="-1" strike="noStrike">
              <a:solidFill>
                <a:srgbClr val="000000"/>
              </a:solidFill>
              <a:latin typeface="Corbel"/>
            </a:endParaRPr>
          </a:p>
        </p:txBody>
      </p:sp>
      <p:sp>
        <p:nvSpPr>
          <p:cNvPr id="68" name="PlaceHolder 3"/>
          <p:cNvSpPr>
            <a:spLocks noGrp="1"/>
          </p:cNvSpPr>
          <p:nvPr>
            <p:ph type="body"/>
          </p:nvPr>
        </p:nvSpPr>
        <p:spPr>
          <a:xfrm>
            <a:off x="6238080" y="1869840"/>
            <a:ext cx="5359680" cy="2210400"/>
          </a:xfrm>
          <a:prstGeom prst="rect">
            <a:avLst/>
          </a:prstGeom>
        </p:spPr>
        <p:txBody>
          <a:bodyPr lIns="0" rIns="0" tIns="0" bIns="0">
            <a:normAutofit/>
          </a:bodyPr>
          <a:p>
            <a:endParaRPr b="0" lang="en-US" sz="2800" spc="-1" strike="noStrike">
              <a:solidFill>
                <a:srgbClr val="000000"/>
              </a:solidFill>
              <a:latin typeface="Corbel"/>
            </a:endParaRPr>
          </a:p>
        </p:txBody>
      </p:sp>
      <p:sp>
        <p:nvSpPr>
          <p:cNvPr id="69" name="PlaceHolder 4"/>
          <p:cNvSpPr>
            <a:spLocks noGrp="1"/>
          </p:cNvSpPr>
          <p:nvPr>
            <p:ph type="body"/>
          </p:nvPr>
        </p:nvSpPr>
        <p:spPr>
          <a:xfrm>
            <a:off x="610200" y="4290480"/>
            <a:ext cx="5359680" cy="2210400"/>
          </a:xfrm>
          <a:prstGeom prst="rect">
            <a:avLst/>
          </a:prstGeom>
        </p:spPr>
        <p:txBody>
          <a:bodyPr lIns="0" rIns="0" tIns="0" bIns="0">
            <a:normAutofit/>
          </a:bodyPr>
          <a:p>
            <a:endParaRPr b="0" lang="en-US" sz="2800" spc="-1" strike="noStrike">
              <a:solidFill>
                <a:srgbClr val="000000"/>
              </a:solidFill>
              <a:latin typeface="Corbel"/>
            </a:endParaRPr>
          </a:p>
        </p:txBody>
      </p:sp>
      <p:sp>
        <p:nvSpPr>
          <p:cNvPr id="70" name="PlaceHolder 5"/>
          <p:cNvSpPr>
            <a:spLocks noGrp="1"/>
          </p:cNvSpPr>
          <p:nvPr>
            <p:ph type="body"/>
          </p:nvPr>
        </p:nvSpPr>
        <p:spPr>
          <a:xfrm>
            <a:off x="6238080" y="4290480"/>
            <a:ext cx="5359680" cy="2210400"/>
          </a:xfrm>
          <a:prstGeom prst="rect">
            <a:avLst/>
          </a:prstGeom>
        </p:spPr>
        <p:txBody>
          <a:bodyPr lIns="0" rIns="0" tIns="0" bIns="0">
            <a:normAutofit/>
          </a:bodyPr>
          <a:p>
            <a:endParaRPr b="0" lang="en-US" sz="2800" spc="-1" strike="noStrike">
              <a:solidFill>
                <a:srgbClr val="000000"/>
              </a:solidFill>
              <a:latin typeface="Corbe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839160" y="2479680"/>
            <a:ext cx="10526040" cy="1544400"/>
          </a:xfrm>
          <a:prstGeom prst="rect">
            <a:avLst/>
          </a:prstGeom>
        </p:spPr>
        <p:txBody>
          <a:bodyPr lIns="0" rIns="0" tIns="0" bIns="0" anchor="ctr">
            <a:noAutofit/>
          </a:bodyPr>
          <a:p>
            <a:endParaRPr b="0" lang="en-US" sz="2270" spc="-1" strike="noStrike">
              <a:solidFill>
                <a:srgbClr val="000000"/>
              </a:solidFill>
              <a:latin typeface="Corbel"/>
            </a:endParaRPr>
          </a:p>
        </p:txBody>
      </p:sp>
      <p:sp>
        <p:nvSpPr>
          <p:cNvPr id="72" name="PlaceHolder 2"/>
          <p:cNvSpPr>
            <a:spLocks noGrp="1"/>
          </p:cNvSpPr>
          <p:nvPr>
            <p:ph type="body"/>
          </p:nvPr>
        </p:nvSpPr>
        <p:spPr>
          <a:xfrm>
            <a:off x="610200" y="1869840"/>
            <a:ext cx="3536640" cy="2210400"/>
          </a:xfrm>
          <a:prstGeom prst="rect">
            <a:avLst/>
          </a:prstGeom>
        </p:spPr>
        <p:txBody>
          <a:bodyPr lIns="0" rIns="0" tIns="0" bIns="0">
            <a:normAutofit/>
          </a:bodyPr>
          <a:p>
            <a:endParaRPr b="0" lang="en-US" sz="2800" spc="-1" strike="noStrike">
              <a:solidFill>
                <a:srgbClr val="000000"/>
              </a:solidFill>
              <a:latin typeface="Corbel"/>
            </a:endParaRPr>
          </a:p>
        </p:txBody>
      </p:sp>
      <p:sp>
        <p:nvSpPr>
          <p:cNvPr id="73" name="PlaceHolder 3"/>
          <p:cNvSpPr>
            <a:spLocks noGrp="1"/>
          </p:cNvSpPr>
          <p:nvPr>
            <p:ph type="body"/>
          </p:nvPr>
        </p:nvSpPr>
        <p:spPr>
          <a:xfrm>
            <a:off x="4323960" y="1869840"/>
            <a:ext cx="3536640" cy="2210400"/>
          </a:xfrm>
          <a:prstGeom prst="rect">
            <a:avLst/>
          </a:prstGeom>
        </p:spPr>
        <p:txBody>
          <a:bodyPr lIns="0" rIns="0" tIns="0" bIns="0">
            <a:normAutofit/>
          </a:bodyPr>
          <a:p>
            <a:endParaRPr b="0" lang="en-US" sz="2800" spc="-1" strike="noStrike">
              <a:solidFill>
                <a:srgbClr val="000000"/>
              </a:solidFill>
              <a:latin typeface="Corbel"/>
            </a:endParaRPr>
          </a:p>
        </p:txBody>
      </p:sp>
      <p:sp>
        <p:nvSpPr>
          <p:cNvPr id="74" name="PlaceHolder 4"/>
          <p:cNvSpPr>
            <a:spLocks noGrp="1"/>
          </p:cNvSpPr>
          <p:nvPr>
            <p:ph type="body"/>
          </p:nvPr>
        </p:nvSpPr>
        <p:spPr>
          <a:xfrm>
            <a:off x="8038080" y="1869840"/>
            <a:ext cx="3536640" cy="2210400"/>
          </a:xfrm>
          <a:prstGeom prst="rect">
            <a:avLst/>
          </a:prstGeom>
        </p:spPr>
        <p:txBody>
          <a:bodyPr lIns="0" rIns="0" tIns="0" bIns="0">
            <a:normAutofit/>
          </a:bodyPr>
          <a:p>
            <a:endParaRPr b="0" lang="en-US" sz="2800" spc="-1" strike="noStrike">
              <a:solidFill>
                <a:srgbClr val="000000"/>
              </a:solidFill>
              <a:latin typeface="Corbel"/>
            </a:endParaRPr>
          </a:p>
        </p:txBody>
      </p:sp>
      <p:sp>
        <p:nvSpPr>
          <p:cNvPr id="75" name="PlaceHolder 5"/>
          <p:cNvSpPr>
            <a:spLocks noGrp="1"/>
          </p:cNvSpPr>
          <p:nvPr>
            <p:ph type="body"/>
          </p:nvPr>
        </p:nvSpPr>
        <p:spPr>
          <a:xfrm>
            <a:off x="610200" y="4290480"/>
            <a:ext cx="3536640" cy="2210400"/>
          </a:xfrm>
          <a:prstGeom prst="rect">
            <a:avLst/>
          </a:prstGeom>
        </p:spPr>
        <p:txBody>
          <a:bodyPr lIns="0" rIns="0" tIns="0" bIns="0">
            <a:normAutofit/>
          </a:bodyPr>
          <a:p>
            <a:endParaRPr b="0" lang="en-US" sz="2800" spc="-1" strike="noStrike">
              <a:solidFill>
                <a:srgbClr val="000000"/>
              </a:solidFill>
              <a:latin typeface="Corbel"/>
            </a:endParaRPr>
          </a:p>
        </p:txBody>
      </p:sp>
      <p:sp>
        <p:nvSpPr>
          <p:cNvPr id="76" name="PlaceHolder 6"/>
          <p:cNvSpPr>
            <a:spLocks noGrp="1"/>
          </p:cNvSpPr>
          <p:nvPr>
            <p:ph type="body"/>
          </p:nvPr>
        </p:nvSpPr>
        <p:spPr>
          <a:xfrm>
            <a:off x="4323960" y="4290480"/>
            <a:ext cx="3536640" cy="2210400"/>
          </a:xfrm>
          <a:prstGeom prst="rect">
            <a:avLst/>
          </a:prstGeom>
        </p:spPr>
        <p:txBody>
          <a:bodyPr lIns="0" rIns="0" tIns="0" bIns="0">
            <a:normAutofit/>
          </a:bodyPr>
          <a:p>
            <a:endParaRPr b="0" lang="en-US" sz="2800" spc="-1" strike="noStrike">
              <a:solidFill>
                <a:srgbClr val="000000"/>
              </a:solidFill>
              <a:latin typeface="Corbel"/>
            </a:endParaRPr>
          </a:p>
        </p:txBody>
      </p:sp>
      <p:sp>
        <p:nvSpPr>
          <p:cNvPr id="77" name="PlaceHolder 7"/>
          <p:cNvSpPr>
            <a:spLocks noGrp="1"/>
          </p:cNvSpPr>
          <p:nvPr>
            <p:ph type="body"/>
          </p:nvPr>
        </p:nvSpPr>
        <p:spPr>
          <a:xfrm>
            <a:off x="8038080" y="4290480"/>
            <a:ext cx="3536640" cy="2210400"/>
          </a:xfrm>
          <a:prstGeom prst="rect">
            <a:avLst/>
          </a:prstGeom>
        </p:spPr>
        <p:txBody>
          <a:bodyPr lIns="0" rIns="0" tIns="0" bIns="0">
            <a:normAutofit/>
          </a:bodyPr>
          <a:p>
            <a:endParaRPr b="0" lang="en-US" sz="2800" spc="-1" strike="noStrike">
              <a:solidFill>
                <a:srgbClr val="000000"/>
              </a:solidFill>
              <a:latin typeface="Corbe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3" name="PlaceHolder 1"/>
          <p:cNvSpPr>
            <a:spLocks noGrp="1"/>
          </p:cNvSpPr>
          <p:nvPr>
            <p:ph type="title"/>
          </p:nvPr>
        </p:nvSpPr>
        <p:spPr>
          <a:xfrm>
            <a:off x="839160" y="2479680"/>
            <a:ext cx="10526040" cy="1544400"/>
          </a:xfrm>
          <a:prstGeom prst="rect">
            <a:avLst/>
          </a:prstGeom>
        </p:spPr>
        <p:txBody>
          <a:bodyPr lIns="0" rIns="0" tIns="0" bIns="0" anchor="ctr">
            <a:noAutofit/>
          </a:bodyPr>
          <a:p>
            <a:endParaRPr b="0" lang="en-US" sz="2270" spc="-1" strike="noStrike">
              <a:solidFill>
                <a:srgbClr val="000000"/>
              </a:solidFill>
              <a:latin typeface="Corbel"/>
            </a:endParaRPr>
          </a:p>
        </p:txBody>
      </p:sp>
      <p:sp>
        <p:nvSpPr>
          <p:cNvPr id="84" name="PlaceHolder 2"/>
          <p:cNvSpPr>
            <a:spLocks noGrp="1"/>
          </p:cNvSpPr>
          <p:nvPr>
            <p:ph type="subTitle"/>
          </p:nvPr>
        </p:nvSpPr>
        <p:spPr>
          <a:xfrm>
            <a:off x="610200" y="1869840"/>
            <a:ext cx="10983600" cy="4634640"/>
          </a:xfrm>
          <a:prstGeom prst="rect">
            <a:avLst/>
          </a:prstGeom>
        </p:spPr>
        <p:txBody>
          <a:bodyPr lIns="0" rIns="0" tIns="0" bIns="0" anchor="ctr">
            <a:noAutofit/>
          </a:bodyPr>
          <a:p>
            <a:pPr algn="ctr"/>
            <a:endParaRPr b="0" lang="en-GB"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839160" y="2479680"/>
            <a:ext cx="10526040" cy="1544400"/>
          </a:xfrm>
          <a:prstGeom prst="rect">
            <a:avLst/>
          </a:prstGeom>
        </p:spPr>
        <p:txBody>
          <a:bodyPr lIns="0" rIns="0" tIns="0" bIns="0" anchor="ctr">
            <a:noAutofit/>
          </a:bodyPr>
          <a:p>
            <a:endParaRPr b="0" lang="en-US" sz="2270" spc="-1" strike="noStrike">
              <a:solidFill>
                <a:srgbClr val="000000"/>
              </a:solidFill>
              <a:latin typeface="Corbel"/>
            </a:endParaRPr>
          </a:p>
        </p:txBody>
      </p:sp>
      <p:sp>
        <p:nvSpPr>
          <p:cNvPr id="86" name="PlaceHolder 2"/>
          <p:cNvSpPr>
            <a:spLocks noGrp="1"/>
          </p:cNvSpPr>
          <p:nvPr>
            <p:ph type="body"/>
          </p:nvPr>
        </p:nvSpPr>
        <p:spPr>
          <a:xfrm>
            <a:off x="610200" y="1869840"/>
            <a:ext cx="10983600" cy="4634640"/>
          </a:xfrm>
          <a:prstGeom prst="rect">
            <a:avLst/>
          </a:prstGeom>
        </p:spPr>
        <p:txBody>
          <a:bodyPr lIns="0" rIns="0" tIns="0" bIns="0">
            <a:normAutofit/>
          </a:bodyPr>
          <a:p>
            <a:endParaRPr b="0" lang="en-US" sz="2800" spc="-1" strike="noStrike">
              <a:solidFill>
                <a:srgbClr val="000000"/>
              </a:solidFill>
              <a:latin typeface="Corbe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839160" y="2479680"/>
            <a:ext cx="10526040" cy="1544400"/>
          </a:xfrm>
          <a:prstGeom prst="rect">
            <a:avLst/>
          </a:prstGeom>
        </p:spPr>
        <p:txBody>
          <a:bodyPr lIns="0" rIns="0" tIns="0" bIns="0" anchor="ctr">
            <a:noAutofit/>
          </a:bodyPr>
          <a:p>
            <a:endParaRPr b="0" lang="en-US" sz="2270" spc="-1" strike="noStrike">
              <a:solidFill>
                <a:srgbClr val="000000"/>
              </a:solidFill>
              <a:latin typeface="Corbel"/>
            </a:endParaRPr>
          </a:p>
        </p:txBody>
      </p:sp>
      <p:sp>
        <p:nvSpPr>
          <p:cNvPr id="88" name="PlaceHolder 2"/>
          <p:cNvSpPr>
            <a:spLocks noGrp="1"/>
          </p:cNvSpPr>
          <p:nvPr>
            <p:ph type="body"/>
          </p:nvPr>
        </p:nvSpPr>
        <p:spPr>
          <a:xfrm>
            <a:off x="610200" y="1869840"/>
            <a:ext cx="5359680" cy="4634640"/>
          </a:xfrm>
          <a:prstGeom prst="rect">
            <a:avLst/>
          </a:prstGeom>
        </p:spPr>
        <p:txBody>
          <a:bodyPr lIns="0" rIns="0" tIns="0" bIns="0">
            <a:normAutofit/>
          </a:bodyPr>
          <a:p>
            <a:endParaRPr b="0" lang="en-US" sz="2800" spc="-1" strike="noStrike">
              <a:solidFill>
                <a:srgbClr val="000000"/>
              </a:solidFill>
              <a:latin typeface="Corbel"/>
            </a:endParaRPr>
          </a:p>
        </p:txBody>
      </p:sp>
      <p:sp>
        <p:nvSpPr>
          <p:cNvPr id="89" name="PlaceHolder 3"/>
          <p:cNvSpPr>
            <a:spLocks noGrp="1"/>
          </p:cNvSpPr>
          <p:nvPr>
            <p:ph type="body"/>
          </p:nvPr>
        </p:nvSpPr>
        <p:spPr>
          <a:xfrm>
            <a:off x="6238080" y="1869840"/>
            <a:ext cx="5359680" cy="4634640"/>
          </a:xfrm>
          <a:prstGeom prst="rect">
            <a:avLst/>
          </a:prstGeom>
        </p:spPr>
        <p:txBody>
          <a:bodyPr lIns="0" rIns="0" tIns="0" bIns="0">
            <a:normAutofit/>
          </a:bodyPr>
          <a:p>
            <a:endParaRPr b="0" lang="en-US" sz="2800" spc="-1" strike="noStrike">
              <a:solidFill>
                <a:srgbClr val="000000"/>
              </a:solidFill>
              <a:latin typeface="Corbe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0" name="PlaceHolder 1"/>
          <p:cNvSpPr>
            <a:spLocks noGrp="1"/>
          </p:cNvSpPr>
          <p:nvPr>
            <p:ph type="title"/>
          </p:nvPr>
        </p:nvSpPr>
        <p:spPr>
          <a:xfrm>
            <a:off x="839160" y="2479680"/>
            <a:ext cx="10526040" cy="1544400"/>
          </a:xfrm>
          <a:prstGeom prst="rect">
            <a:avLst/>
          </a:prstGeom>
        </p:spPr>
        <p:txBody>
          <a:bodyPr lIns="0" rIns="0" tIns="0" bIns="0" anchor="ctr">
            <a:noAutofit/>
          </a:bodyPr>
          <a:p>
            <a:endParaRPr b="0" lang="en-US" sz="2270" spc="-1" strike="noStrike">
              <a:solidFill>
                <a:srgbClr val="000000"/>
              </a:solidFill>
              <a:latin typeface="Corbe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839160" y="2479680"/>
            <a:ext cx="10526040" cy="1544400"/>
          </a:xfrm>
          <a:prstGeom prst="rect">
            <a:avLst/>
          </a:prstGeom>
        </p:spPr>
        <p:txBody>
          <a:bodyPr lIns="0" rIns="0" tIns="0" bIns="0" anchor="ctr">
            <a:noAutofit/>
          </a:bodyPr>
          <a:p>
            <a:endParaRPr b="0" lang="en-US" sz="2270" spc="-1" strike="noStrike">
              <a:solidFill>
                <a:srgbClr val="000000"/>
              </a:solidFill>
              <a:latin typeface="Corbel"/>
            </a:endParaRPr>
          </a:p>
        </p:txBody>
      </p:sp>
      <p:sp>
        <p:nvSpPr>
          <p:cNvPr id="5" name="PlaceHolder 2"/>
          <p:cNvSpPr>
            <a:spLocks noGrp="1"/>
          </p:cNvSpPr>
          <p:nvPr>
            <p:ph type="body"/>
          </p:nvPr>
        </p:nvSpPr>
        <p:spPr>
          <a:xfrm>
            <a:off x="610200" y="1869840"/>
            <a:ext cx="10983600" cy="4634640"/>
          </a:xfrm>
          <a:prstGeom prst="rect">
            <a:avLst/>
          </a:prstGeom>
        </p:spPr>
        <p:txBody>
          <a:bodyPr lIns="0" rIns="0" tIns="0" bIns="0">
            <a:normAutofit/>
          </a:bodyPr>
          <a:p>
            <a:endParaRPr b="0" lang="en-US" sz="2800" spc="-1" strike="noStrike">
              <a:solidFill>
                <a:srgbClr val="000000"/>
              </a:solidFill>
              <a:latin typeface="Corbe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1" name="PlaceHolder 1"/>
          <p:cNvSpPr>
            <a:spLocks noGrp="1"/>
          </p:cNvSpPr>
          <p:nvPr>
            <p:ph type="subTitle"/>
          </p:nvPr>
        </p:nvSpPr>
        <p:spPr>
          <a:xfrm>
            <a:off x="839160" y="2479680"/>
            <a:ext cx="10526040" cy="7160400"/>
          </a:xfrm>
          <a:prstGeom prst="rect">
            <a:avLst/>
          </a:prstGeom>
        </p:spPr>
        <p:txBody>
          <a:bodyPr lIns="0" rIns="0" tIns="0" bIns="0" anchor="ctr">
            <a:noAutofit/>
          </a:bodyPr>
          <a:p>
            <a:pPr algn="ctr"/>
            <a:endParaRPr b="0" lang="en-GB"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839160" y="2479680"/>
            <a:ext cx="10526040" cy="1544400"/>
          </a:xfrm>
          <a:prstGeom prst="rect">
            <a:avLst/>
          </a:prstGeom>
        </p:spPr>
        <p:txBody>
          <a:bodyPr lIns="0" rIns="0" tIns="0" bIns="0" anchor="ctr">
            <a:noAutofit/>
          </a:bodyPr>
          <a:p>
            <a:endParaRPr b="0" lang="en-US" sz="2270" spc="-1" strike="noStrike">
              <a:solidFill>
                <a:srgbClr val="000000"/>
              </a:solidFill>
              <a:latin typeface="Corbel"/>
            </a:endParaRPr>
          </a:p>
        </p:txBody>
      </p:sp>
      <p:sp>
        <p:nvSpPr>
          <p:cNvPr id="93" name="PlaceHolder 2"/>
          <p:cNvSpPr>
            <a:spLocks noGrp="1"/>
          </p:cNvSpPr>
          <p:nvPr>
            <p:ph type="body"/>
          </p:nvPr>
        </p:nvSpPr>
        <p:spPr>
          <a:xfrm>
            <a:off x="610200" y="1869840"/>
            <a:ext cx="5359680" cy="2210400"/>
          </a:xfrm>
          <a:prstGeom prst="rect">
            <a:avLst/>
          </a:prstGeom>
        </p:spPr>
        <p:txBody>
          <a:bodyPr lIns="0" rIns="0" tIns="0" bIns="0">
            <a:normAutofit/>
          </a:bodyPr>
          <a:p>
            <a:endParaRPr b="0" lang="en-US" sz="2800" spc="-1" strike="noStrike">
              <a:solidFill>
                <a:srgbClr val="000000"/>
              </a:solidFill>
              <a:latin typeface="Corbel"/>
            </a:endParaRPr>
          </a:p>
        </p:txBody>
      </p:sp>
      <p:sp>
        <p:nvSpPr>
          <p:cNvPr id="94" name="PlaceHolder 3"/>
          <p:cNvSpPr>
            <a:spLocks noGrp="1"/>
          </p:cNvSpPr>
          <p:nvPr>
            <p:ph type="body"/>
          </p:nvPr>
        </p:nvSpPr>
        <p:spPr>
          <a:xfrm>
            <a:off x="6238080" y="1869840"/>
            <a:ext cx="5359680" cy="4634640"/>
          </a:xfrm>
          <a:prstGeom prst="rect">
            <a:avLst/>
          </a:prstGeom>
        </p:spPr>
        <p:txBody>
          <a:bodyPr lIns="0" rIns="0" tIns="0" bIns="0">
            <a:normAutofit/>
          </a:bodyPr>
          <a:p>
            <a:endParaRPr b="0" lang="en-US" sz="2800" spc="-1" strike="noStrike">
              <a:solidFill>
                <a:srgbClr val="000000"/>
              </a:solidFill>
              <a:latin typeface="Corbel"/>
            </a:endParaRPr>
          </a:p>
        </p:txBody>
      </p:sp>
      <p:sp>
        <p:nvSpPr>
          <p:cNvPr id="95" name="PlaceHolder 4"/>
          <p:cNvSpPr>
            <a:spLocks noGrp="1"/>
          </p:cNvSpPr>
          <p:nvPr>
            <p:ph type="body"/>
          </p:nvPr>
        </p:nvSpPr>
        <p:spPr>
          <a:xfrm>
            <a:off x="610200" y="4290480"/>
            <a:ext cx="5359680" cy="2210400"/>
          </a:xfrm>
          <a:prstGeom prst="rect">
            <a:avLst/>
          </a:prstGeom>
        </p:spPr>
        <p:txBody>
          <a:bodyPr lIns="0" rIns="0" tIns="0" bIns="0">
            <a:normAutofit/>
          </a:bodyPr>
          <a:p>
            <a:endParaRPr b="0" lang="en-US" sz="2800" spc="-1" strike="noStrike">
              <a:solidFill>
                <a:srgbClr val="000000"/>
              </a:solidFill>
              <a:latin typeface="Corbe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839160" y="2479680"/>
            <a:ext cx="10526040" cy="1544400"/>
          </a:xfrm>
          <a:prstGeom prst="rect">
            <a:avLst/>
          </a:prstGeom>
        </p:spPr>
        <p:txBody>
          <a:bodyPr lIns="0" rIns="0" tIns="0" bIns="0" anchor="ctr">
            <a:noAutofit/>
          </a:bodyPr>
          <a:p>
            <a:endParaRPr b="0" lang="en-US" sz="2270" spc="-1" strike="noStrike">
              <a:solidFill>
                <a:srgbClr val="000000"/>
              </a:solidFill>
              <a:latin typeface="Corbel"/>
            </a:endParaRPr>
          </a:p>
        </p:txBody>
      </p:sp>
      <p:sp>
        <p:nvSpPr>
          <p:cNvPr id="97" name="PlaceHolder 2"/>
          <p:cNvSpPr>
            <a:spLocks noGrp="1"/>
          </p:cNvSpPr>
          <p:nvPr>
            <p:ph type="body"/>
          </p:nvPr>
        </p:nvSpPr>
        <p:spPr>
          <a:xfrm>
            <a:off x="610200" y="1869840"/>
            <a:ext cx="5359680" cy="4634640"/>
          </a:xfrm>
          <a:prstGeom prst="rect">
            <a:avLst/>
          </a:prstGeom>
        </p:spPr>
        <p:txBody>
          <a:bodyPr lIns="0" rIns="0" tIns="0" bIns="0">
            <a:normAutofit/>
          </a:bodyPr>
          <a:p>
            <a:endParaRPr b="0" lang="en-US" sz="2800" spc="-1" strike="noStrike">
              <a:solidFill>
                <a:srgbClr val="000000"/>
              </a:solidFill>
              <a:latin typeface="Corbel"/>
            </a:endParaRPr>
          </a:p>
        </p:txBody>
      </p:sp>
      <p:sp>
        <p:nvSpPr>
          <p:cNvPr id="98" name="PlaceHolder 3"/>
          <p:cNvSpPr>
            <a:spLocks noGrp="1"/>
          </p:cNvSpPr>
          <p:nvPr>
            <p:ph type="body"/>
          </p:nvPr>
        </p:nvSpPr>
        <p:spPr>
          <a:xfrm>
            <a:off x="6238080" y="1869840"/>
            <a:ext cx="5359680" cy="2210400"/>
          </a:xfrm>
          <a:prstGeom prst="rect">
            <a:avLst/>
          </a:prstGeom>
        </p:spPr>
        <p:txBody>
          <a:bodyPr lIns="0" rIns="0" tIns="0" bIns="0">
            <a:normAutofit/>
          </a:bodyPr>
          <a:p>
            <a:endParaRPr b="0" lang="en-US" sz="2800" spc="-1" strike="noStrike">
              <a:solidFill>
                <a:srgbClr val="000000"/>
              </a:solidFill>
              <a:latin typeface="Corbel"/>
            </a:endParaRPr>
          </a:p>
        </p:txBody>
      </p:sp>
      <p:sp>
        <p:nvSpPr>
          <p:cNvPr id="99" name="PlaceHolder 4"/>
          <p:cNvSpPr>
            <a:spLocks noGrp="1"/>
          </p:cNvSpPr>
          <p:nvPr>
            <p:ph type="body"/>
          </p:nvPr>
        </p:nvSpPr>
        <p:spPr>
          <a:xfrm>
            <a:off x="6238080" y="4290480"/>
            <a:ext cx="5359680" cy="2210400"/>
          </a:xfrm>
          <a:prstGeom prst="rect">
            <a:avLst/>
          </a:prstGeom>
        </p:spPr>
        <p:txBody>
          <a:bodyPr lIns="0" rIns="0" tIns="0" bIns="0">
            <a:normAutofit/>
          </a:bodyPr>
          <a:p>
            <a:endParaRPr b="0" lang="en-US" sz="2800" spc="-1" strike="noStrike">
              <a:solidFill>
                <a:srgbClr val="000000"/>
              </a:solidFill>
              <a:latin typeface="Corbe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839160" y="2479680"/>
            <a:ext cx="10526040" cy="1544400"/>
          </a:xfrm>
          <a:prstGeom prst="rect">
            <a:avLst/>
          </a:prstGeom>
        </p:spPr>
        <p:txBody>
          <a:bodyPr lIns="0" rIns="0" tIns="0" bIns="0" anchor="ctr">
            <a:noAutofit/>
          </a:bodyPr>
          <a:p>
            <a:endParaRPr b="0" lang="en-US" sz="2270" spc="-1" strike="noStrike">
              <a:solidFill>
                <a:srgbClr val="000000"/>
              </a:solidFill>
              <a:latin typeface="Corbel"/>
            </a:endParaRPr>
          </a:p>
        </p:txBody>
      </p:sp>
      <p:sp>
        <p:nvSpPr>
          <p:cNvPr id="101" name="PlaceHolder 2"/>
          <p:cNvSpPr>
            <a:spLocks noGrp="1"/>
          </p:cNvSpPr>
          <p:nvPr>
            <p:ph type="body"/>
          </p:nvPr>
        </p:nvSpPr>
        <p:spPr>
          <a:xfrm>
            <a:off x="610200" y="1869840"/>
            <a:ext cx="5359680" cy="2210400"/>
          </a:xfrm>
          <a:prstGeom prst="rect">
            <a:avLst/>
          </a:prstGeom>
        </p:spPr>
        <p:txBody>
          <a:bodyPr lIns="0" rIns="0" tIns="0" bIns="0">
            <a:normAutofit/>
          </a:bodyPr>
          <a:p>
            <a:endParaRPr b="0" lang="en-US" sz="2800" spc="-1" strike="noStrike">
              <a:solidFill>
                <a:srgbClr val="000000"/>
              </a:solidFill>
              <a:latin typeface="Corbel"/>
            </a:endParaRPr>
          </a:p>
        </p:txBody>
      </p:sp>
      <p:sp>
        <p:nvSpPr>
          <p:cNvPr id="102" name="PlaceHolder 3"/>
          <p:cNvSpPr>
            <a:spLocks noGrp="1"/>
          </p:cNvSpPr>
          <p:nvPr>
            <p:ph type="body"/>
          </p:nvPr>
        </p:nvSpPr>
        <p:spPr>
          <a:xfrm>
            <a:off x="6238080" y="1869840"/>
            <a:ext cx="5359680" cy="2210400"/>
          </a:xfrm>
          <a:prstGeom prst="rect">
            <a:avLst/>
          </a:prstGeom>
        </p:spPr>
        <p:txBody>
          <a:bodyPr lIns="0" rIns="0" tIns="0" bIns="0">
            <a:normAutofit/>
          </a:bodyPr>
          <a:p>
            <a:endParaRPr b="0" lang="en-US" sz="2800" spc="-1" strike="noStrike">
              <a:solidFill>
                <a:srgbClr val="000000"/>
              </a:solidFill>
              <a:latin typeface="Corbel"/>
            </a:endParaRPr>
          </a:p>
        </p:txBody>
      </p:sp>
      <p:sp>
        <p:nvSpPr>
          <p:cNvPr id="103" name="PlaceHolder 4"/>
          <p:cNvSpPr>
            <a:spLocks noGrp="1"/>
          </p:cNvSpPr>
          <p:nvPr>
            <p:ph type="body"/>
          </p:nvPr>
        </p:nvSpPr>
        <p:spPr>
          <a:xfrm>
            <a:off x="610200" y="4290480"/>
            <a:ext cx="10983600" cy="2210400"/>
          </a:xfrm>
          <a:prstGeom prst="rect">
            <a:avLst/>
          </a:prstGeom>
        </p:spPr>
        <p:txBody>
          <a:bodyPr lIns="0" rIns="0" tIns="0" bIns="0">
            <a:normAutofit/>
          </a:bodyPr>
          <a:p>
            <a:endParaRPr b="0" lang="en-US" sz="2800" spc="-1" strike="noStrike">
              <a:solidFill>
                <a:srgbClr val="000000"/>
              </a:solidFill>
              <a:latin typeface="Corbe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839160" y="2479680"/>
            <a:ext cx="10526040" cy="1544400"/>
          </a:xfrm>
          <a:prstGeom prst="rect">
            <a:avLst/>
          </a:prstGeom>
        </p:spPr>
        <p:txBody>
          <a:bodyPr lIns="0" rIns="0" tIns="0" bIns="0" anchor="ctr">
            <a:noAutofit/>
          </a:bodyPr>
          <a:p>
            <a:endParaRPr b="0" lang="en-US" sz="2270" spc="-1" strike="noStrike">
              <a:solidFill>
                <a:srgbClr val="000000"/>
              </a:solidFill>
              <a:latin typeface="Corbel"/>
            </a:endParaRPr>
          </a:p>
        </p:txBody>
      </p:sp>
      <p:sp>
        <p:nvSpPr>
          <p:cNvPr id="105" name="PlaceHolder 2"/>
          <p:cNvSpPr>
            <a:spLocks noGrp="1"/>
          </p:cNvSpPr>
          <p:nvPr>
            <p:ph type="body"/>
          </p:nvPr>
        </p:nvSpPr>
        <p:spPr>
          <a:xfrm>
            <a:off x="610200" y="1869840"/>
            <a:ext cx="10983600" cy="2210400"/>
          </a:xfrm>
          <a:prstGeom prst="rect">
            <a:avLst/>
          </a:prstGeom>
        </p:spPr>
        <p:txBody>
          <a:bodyPr lIns="0" rIns="0" tIns="0" bIns="0">
            <a:normAutofit/>
          </a:bodyPr>
          <a:p>
            <a:endParaRPr b="0" lang="en-US" sz="2800" spc="-1" strike="noStrike">
              <a:solidFill>
                <a:srgbClr val="000000"/>
              </a:solidFill>
              <a:latin typeface="Corbel"/>
            </a:endParaRPr>
          </a:p>
        </p:txBody>
      </p:sp>
      <p:sp>
        <p:nvSpPr>
          <p:cNvPr id="106" name="PlaceHolder 3"/>
          <p:cNvSpPr>
            <a:spLocks noGrp="1"/>
          </p:cNvSpPr>
          <p:nvPr>
            <p:ph type="body"/>
          </p:nvPr>
        </p:nvSpPr>
        <p:spPr>
          <a:xfrm>
            <a:off x="610200" y="4290480"/>
            <a:ext cx="10983600" cy="2210400"/>
          </a:xfrm>
          <a:prstGeom prst="rect">
            <a:avLst/>
          </a:prstGeom>
        </p:spPr>
        <p:txBody>
          <a:bodyPr lIns="0" rIns="0" tIns="0" bIns="0">
            <a:normAutofit/>
          </a:bodyPr>
          <a:p>
            <a:endParaRPr b="0" lang="en-US" sz="2800" spc="-1" strike="noStrike">
              <a:solidFill>
                <a:srgbClr val="000000"/>
              </a:solidFill>
              <a:latin typeface="Corbe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839160" y="2479680"/>
            <a:ext cx="10526040" cy="1544400"/>
          </a:xfrm>
          <a:prstGeom prst="rect">
            <a:avLst/>
          </a:prstGeom>
        </p:spPr>
        <p:txBody>
          <a:bodyPr lIns="0" rIns="0" tIns="0" bIns="0" anchor="ctr">
            <a:noAutofit/>
          </a:bodyPr>
          <a:p>
            <a:endParaRPr b="0" lang="en-US" sz="2270" spc="-1" strike="noStrike">
              <a:solidFill>
                <a:srgbClr val="000000"/>
              </a:solidFill>
              <a:latin typeface="Corbel"/>
            </a:endParaRPr>
          </a:p>
        </p:txBody>
      </p:sp>
      <p:sp>
        <p:nvSpPr>
          <p:cNvPr id="108" name="PlaceHolder 2"/>
          <p:cNvSpPr>
            <a:spLocks noGrp="1"/>
          </p:cNvSpPr>
          <p:nvPr>
            <p:ph type="body"/>
          </p:nvPr>
        </p:nvSpPr>
        <p:spPr>
          <a:xfrm>
            <a:off x="610200" y="1869840"/>
            <a:ext cx="5359680" cy="2210400"/>
          </a:xfrm>
          <a:prstGeom prst="rect">
            <a:avLst/>
          </a:prstGeom>
        </p:spPr>
        <p:txBody>
          <a:bodyPr lIns="0" rIns="0" tIns="0" bIns="0">
            <a:normAutofit/>
          </a:bodyPr>
          <a:p>
            <a:endParaRPr b="0" lang="en-US" sz="2800" spc="-1" strike="noStrike">
              <a:solidFill>
                <a:srgbClr val="000000"/>
              </a:solidFill>
              <a:latin typeface="Corbel"/>
            </a:endParaRPr>
          </a:p>
        </p:txBody>
      </p:sp>
      <p:sp>
        <p:nvSpPr>
          <p:cNvPr id="109" name="PlaceHolder 3"/>
          <p:cNvSpPr>
            <a:spLocks noGrp="1"/>
          </p:cNvSpPr>
          <p:nvPr>
            <p:ph type="body"/>
          </p:nvPr>
        </p:nvSpPr>
        <p:spPr>
          <a:xfrm>
            <a:off x="6238080" y="1869840"/>
            <a:ext cx="5359680" cy="2210400"/>
          </a:xfrm>
          <a:prstGeom prst="rect">
            <a:avLst/>
          </a:prstGeom>
        </p:spPr>
        <p:txBody>
          <a:bodyPr lIns="0" rIns="0" tIns="0" bIns="0">
            <a:normAutofit/>
          </a:bodyPr>
          <a:p>
            <a:endParaRPr b="0" lang="en-US" sz="2800" spc="-1" strike="noStrike">
              <a:solidFill>
                <a:srgbClr val="000000"/>
              </a:solidFill>
              <a:latin typeface="Corbel"/>
            </a:endParaRPr>
          </a:p>
        </p:txBody>
      </p:sp>
      <p:sp>
        <p:nvSpPr>
          <p:cNvPr id="110" name="PlaceHolder 4"/>
          <p:cNvSpPr>
            <a:spLocks noGrp="1"/>
          </p:cNvSpPr>
          <p:nvPr>
            <p:ph type="body"/>
          </p:nvPr>
        </p:nvSpPr>
        <p:spPr>
          <a:xfrm>
            <a:off x="610200" y="4290480"/>
            <a:ext cx="5359680" cy="2210400"/>
          </a:xfrm>
          <a:prstGeom prst="rect">
            <a:avLst/>
          </a:prstGeom>
        </p:spPr>
        <p:txBody>
          <a:bodyPr lIns="0" rIns="0" tIns="0" bIns="0">
            <a:normAutofit/>
          </a:bodyPr>
          <a:p>
            <a:endParaRPr b="0" lang="en-US" sz="2800" spc="-1" strike="noStrike">
              <a:solidFill>
                <a:srgbClr val="000000"/>
              </a:solidFill>
              <a:latin typeface="Corbel"/>
            </a:endParaRPr>
          </a:p>
        </p:txBody>
      </p:sp>
      <p:sp>
        <p:nvSpPr>
          <p:cNvPr id="111" name="PlaceHolder 5"/>
          <p:cNvSpPr>
            <a:spLocks noGrp="1"/>
          </p:cNvSpPr>
          <p:nvPr>
            <p:ph type="body"/>
          </p:nvPr>
        </p:nvSpPr>
        <p:spPr>
          <a:xfrm>
            <a:off x="6238080" y="4290480"/>
            <a:ext cx="5359680" cy="2210400"/>
          </a:xfrm>
          <a:prstGeom prst="rect">
            <a:avLst/>
          </a:prstGeom>
        </p:spPr>
        <p:txBody>
          <a:bodyPr lIns="0" rIns="0" tIns="0" bIns="0">
            <a:normAutofit/>
          </a:bodyPr>
          <a:p>
            <a:endParaRPr b="0" lang="en-US" sz="2800" spc="-1" strike="noStrike">
              <a:solidFill>
                <a:srgbClr val="000000"/>
              </a:solidFill>
              <a:latin typeface="Corbe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839160" y="2479680"/>
            <a:ext cx="10526040" cy="1544400"/>
          </a:xfrm>
          <a:prstGeom prst="rect">
            <a:avLst/>
          </a:prstGeom>
        </p:spPr>
        <p:txBody>
          <a:bodyPr lIns="0" rIns="0" tIns="0" bIns="0" anchor="ctr">
            <a:noAutofit/>
          </a:bodyPr>
          <a:p>
            <a:endParaRPr b="0" lang="en-US" sz="2270" spc="-1" strike="noStrike">
              <a:solidFill>
                <a:srgbClr val="000000"/>
              </a:solidFill>
              <a:latin typeface="Corbel"/>
            </a:endParaRPr>
          </a:p>
        </p:txBody>
      </p:sp>
      <p:sp>
        <p:nvSpPr>
          <p:cNvPr id="113" name="PlaceHolder 2"/>
          <p:cNvSpPr>
            <a:spLocks noGrp="1"/>
          </p:cNvSpPr>
          <p:nvPr>
            <p:ph type="body"/>
          </p:nvPr>
        </p:nvSpPr>
        <p:spPr>
          <a:xfrm>
            <a:off x="610200" y="1869840"/>
            <a:ext cx="3536640" cy="2210400"/>
          </a:xfrm>
          <a:prstGeom prst="rect">
            <a:avLst/>
          </a:prstGeom>
        </p:spPr>
        <p:txBody>
          <a:bodyPr lIns="0" rIns="0" tIns="0" bIns="0">
            <a:normAutofit/>
          </a:bodyPr>
          <a:p>
            <a:endParaRPr b="0" lang="en-US" sz="2800" spc="-1" strike="noStrike">
              <a:solidFill>
                <a:srgbClr val="000000"/>
              </a:solidFill>
              <a:latin typeface="Corbel"/>
            </a:endParaRPr>
          </a:p>
        </p:txBody>
      </p:sp>
      <p:sp>
        <p:nvSpPr>
          <p:cNvPr id="114" name="PlaceHolder 3"/>
          <p:cNvSpPr>
            <a:spLocks noGrp="1"/>
          </p:cNvSpPr>
          <p:nvPr>
            <p:ph type="body"/>
          </p:nvPr>
        </p:nvSpPr>
        <p:spPr>
          <a:xfrm>
            <a:off x="4323960" y="1869840"/>
            <a:ext cx="3536640" cy="2210400"/>
          </a:xfrm>
          <a:prstGeom prst="rect">
            <a:avLst/>
          </a:prstGeom>
        </p:spPr>
        <p:txBody>
          <a:bodyPr lIns="0" rIns="0" tIns="0" bIns="0">
            <a:normAutofit/>
          </a:bodyPr>
          <a:p>
            <a:endParaRPr b="0" lang="en-US" sz="2800" spc="-1" strike="noStrike">
              <a:solidFill>
                <a:srgbClr val="000000"/>
              </a:solidFill>
              <a:latin typeface="Corbel"/>
            </a:endParaRPr>
          </a:p>
        </p:txBody>
      </p:sp>
      <p:sp>
        <p:nvSpPr>
          <p:cNvPr id="115" name="PlaceHolder 4"/>
          <p:cNvSpPr>
            <a:spLocks noGrp="1"/>
          </p:cNvSpPr>
          <p:nvPr>
            <p:ph type="body"/>
          </p:nvPr>
        </p:nvSpPr>
        <p:spPr>
          <a:xfrm>
            <a:off x="8038080" y="1869840"/>
            <a:ext cx="3536640" cy="2210400"/>
          </a:xfrm>
          <a:prstGeom prst="rect">
            <a:avLst/>
          </a:prstGeom>
        </p:spPr>
        <p:txBody>
          <a:bodyPr lIns="0" rIns="0" tIns="0" bIns="0">
            <a:normAutofit/>
          </a:bodyPr>
          <a:p>
            <a:endParaRPr b="0" lang="en-US" sz="2800" spc="-1" strike="noStrike">
              <a:solidFill>
                <a:srgbClr val="000000"/>
              </a:solidFill>
              <a:latin typeface="Corbel"/>
            </a:endParaRPr>
          </a:p>
        </p:txBody>
      </p:sp>
      <p:sp>
        <p:nvSpPr>
          <p:cNvPr id="116" name="PlaceHolder 5"/>
          <p:cNvSpPr>
            <a:spLocks noGrp="1"/>
          </p:cNvSpPr>
          <p:nvPr>
            <p:ph type="body"/>
          </p:nvPr>
        </p:nvSpPr>
        <p:spPr>
          <a:xfrm>
            <a:off x="610200" y="4290480"/>
            <a:ext cx="3536640" cy="2210400"/>
          </a:xfrm>
          <a:prstGeom prst="rect">
            <a:avLst/>
          </a:prstGeom>
        </p:spPr>
        <p:txBody>
          <a:bodyPr lIns="0" rIns="0" tIns="0" bIns="0">
            <a:normAutofit/>
          </a:bodyPr>
          <a:p>
            <a:endParaRPr b="0" lang="en-US" sz="2800" spc="-1" strike="noStrike">
              <a:solidFill>
                <a:srgbClr val="000000"/>
              </a:solidFill>
              <a:latin typeface="Corbel"/>
            </a:endParaRPr>
          </a:p>
        </p:txBody>
      </p:sp>
      <p:sp>
        <p:nvSpPr>
          <p:cNvPr id="117" name="PlaceHolder 6"/>
          <p:cNvSpPr>
            <a:spLocks noGrp="1"/>
          </p:cNvSpPr>
          <p:nvPr>
            <p:ph type="body"/>
          </p:nvPr>
        </p:nvSpPr>
        <p:spPr>
          <a:xfrm>
            <a:off x="4323960" y="4290480"/>
            <a:ext cx="3536640" cy="2210400"/>
          </a:xfrm>
          <a:prstGeom prst="rect">
            <a:avLst/>
          </a:prstGeom>
        </p:spPr>
        <p:txBody>
          <a:bodyPr lIns="0" rIns="0" tIns="0" bIns="0">
            <a:normAutofit/>
          </a:bodyPr>
          <a:p>
            <a:endParaRPr b="0" lang="en-US" sz="2800" spc="-1" strike="noStrike">
              <a:solidFill>
                <a:srgbClr val="000000"/>
              </a:solidFill>
              <a:latin typeface="Corbel"/>
            </a:endParaRPr>
          </a:p>
        </p:txBody>
      </p:sp>
      <p:sp>
        <p:nvSpPr>
          <p:cNvPr id="118" name="PlaceHolder 7"/>
          <p:cNvSpPr>
            <a:spLocks noGrp="1"/>
          </p:cNvSpPr>
          <p:nvPr>
            <p:ph type="body"/>
          </p:nvPr>
        </p:nvSpPr>
        <p:spPr>
          <a:xfrm>
            <a:off x="8038080" y="4290480"/>
            <a:ext cx="3536640" cy="2210400"/>
          </a:xfrm>
          <a:prstGeom prst="rect">
            <a:avLst/>
          </a:prstGeom>
        </p:spPr>
        <p:txBody>
          <a:bodyPr lIns="0" rIns="0" tIns="0" bIns="0">
            <a:normAutofit/>
          </a:bodyPr>
          <a:p>
            <a:endParaRPr b="0" lang="en-US" sz="2800" spc="-1" strike="noStrike">
              <a:solidFill>
                <a:srgbClr val="000000"/>
              </a:solidFill>
              <a:latin typeface="Corbe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839160" y="2479680"/>
            <a:ext cx="10526040" cy="1544400"/>
          </a:xfrm>
          <a:prstGeom prst="rect">
            <a:avLst/>
          </a:prstGeom>
        </p:spPr>
        <p:txBody>
          <a:bodyPr lIns="0" rIns="0" tIns="0" bIns="0" anchor="ctr">
            <a:noAutofit/>
          </a:bodyPr>
          <a:p>
            <a:endParaRPr b="0" lang="en-US" sz="2270" spc="-1" strike="noStrike">
              <a:solidFill>
                <a:srgbClr val="000000"/>
              </a:solidFill>
              <a:latin typeface="Corbel"/>
            </a:endParaRPr>
          </a:p>
        </p:txBody>
      </p:sp>
      <p:sp>
        <p:nvSpPr>
          <p:cNvPr id="7" name="PlaceHolder 2"/>
          <p:cNvSpPr>
            <a:spLocks noGrp="1"/>
          </p:cNvSpPr>
          <p:nvPr>
            <p:ph type="body"/>
          </p:nvPr>
        </p:nvSpPr>
        <p:spPr>
          <a:xfrm>
            <a:off x="610200" y="1869840"/>
            <a:ext cx="5359680" cy="4634640"/>
          </a:xfrm>
          <a:prstGeom prst="rect">
            <a:avLst/>
          </a:prstGeom>
        </p:spPr>
        <p:txBody>
          <a:bodyPr lIns="0" rIns="0" tIns="0" bIns="0">
            <a:normAutofit/>
          </a:bodyPr>
          <a:p>
            <a:endParaRPr b="0" lang="en-US" sz="2800" spc="-1" strike="noStrike">
              <a:solidFill>
                <a:srgbClr val="000000"/>
              </a:solidFill>
              <a:latin typeface="Corbel"/>
            </a:endParaRPr>
          </a:p>
        </p:txBody>
      </p:sp>
      <p:sp>
        <p:nvSpPr>
          <p:cNvPr id="8" name="PlaceHolder 3"/>
          <p:cNvSpPr>
            <a:spLocks noGrp="1"/>
          </p:cNvSpPr>
          <p:nvPr>
            <p:ph type="body"/>
          </p:nvPr>
        </p:nvSpPr>
        <p:spPr>
          <a:xfrm>
            <a:off x="6238080" y="1869840"/>
            <a:ext cx="5359680" cy="4634640"/>
          </a:xfrm>
          <a:prstGeom prst="rect">
            <a:avLst/>
          </a:prstGeom>
        </p:spPr>
        <p:txBody>
          <a:bodyPr lIns="0" rIns="0" tIns="0" bIns="0">
            <a:normAutofit/>
          </a:bodyPr>
          <a:p>
            <a:endParaRPr b="0" lang="en-US" sz="2800" spc="-1" strike="noStrike">
              <a:solidFill>
                <a:srgbClr val="000000"/>
              </a:solidFill>
              <a:latin typeface="Corbe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839160" y="2479680"/>
            <a:ext cx="10526040" cy="1544400"/>
          </a:xfrm>
          <a:prstGeom prst="rect">
            <a:avLst/>
          </a:prstGeom>
        </p:spPr>
        <p:txBody>
          <a:bodyPr lIns="0" rIns="0" tIns="0" bIns="0" anchor="ctr">
            <a:noAutofit/>
          </a:bodyPr>
          <a:p>
            <a:endParaRPr b="0" lang="en-US" sz="2270" spc="-1" strike="noStrike">
              <a:solidFill>
                <a:srgbClr val="000000"/>
              </a:solidFill>
              <a:latin typeface="Corbe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839160" y="2479680"/>
            <a:ext cx="10526040" cy="7160400"/>
          </a:xfrm>
          <a:prstGeom prst="rect">
            <a:avLst/>
          </a:prstGeom>
        </p:spPr>
        <p:txBody>
          <a:bodyPr lIns="0" rIns="0" tIns="0" bIns="0" anchor="ctr">
            <a:noAutofit/>
          </a:bodyPr>
          <a:p>
            <a:pPr algn="ctr"/>
            <a:endParaRPr b="0" lang="en-GB"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839160" y="2479680"/>
            <a:ext cx="10526040" cy="1544400"/>
          </a:xfrm>
          <a:prstGeom prst="rect">
            <a:avLst/>
          </a:prstGeom>
        </p:spPr>
        <p:txBody>
          <a:bodyPr lIns="0" rIns="0" tIns="0" bIns="0" anchor="ctr">
            <a:noAutofit/>
          </a:bodyPr>
          <a:p>
            <a:endParaRPr b="0" lang="en-US" sz="2270" spc="-1" strike="noStrike">
              <a:solidFill>
                <a:srgbClr val="000000"/>
              </a:solidFill>
              <a:latin typeface="Corbel"/>
            </a:endParaRPr>
          </a:p>
        </p:txBody>
      </p:sp>
      <p:sp>
        <p:nvSpPr>
          <p:cNvPr id="12" name="PlaceHolder 2"/>
          <p:cNvSpPr>
            <a:spLocks noGrp="1"/>
          </p:cNvSpPr>
          <p:nvPr>
            <p:ph type="body"/>
          </p:nvPr>
        </p:nvSpPr>
        <p:spPr>
          <a:xfrm>
            <a:off x="610200" y="1869840"/>
            <a:ext cx="5359680" cy="2210400"/>
          </a:xfrm>
          <a:prstGeom prst="rect">
            <a:avLst/>
          </a:prstGeom>
        </p:spPr>
        <p:txBody>
          <a:bodyPr lIns="0" rIns="0" tIns="0" bIns="0">
            <a:normAutofit/>
          </a:bodyPr>
          <a:p>
            <a:endParaRPr b="0" lang="en-US" sz="2800" spc="-1" strike="noStrike">
              <a:solidFill>
                <a:srgbClr val="000000"/>
              </a:solidFill>
              <a:latin typeface="Corbel"/>
            </a:endParaRPr>
          </a:p>
        </p:txBody>
      </p:sp>
      <p:sp>
        <p:nvSpPr>
          <p:cNvPr id="13" name="PlaceHolder 3"/>
          <p:cNvSpPr>
            <a:spLocks noGrp="1"/>
          </p:cNvSpPr>
          <p:nvPr>
            <p:ph type="body"/>
          </p:nvPr>
        </p:nvSpPr>
        <p:spPr>
          <a:xfrm>
            <a:off x="6238080" y="1869840"/>
            <a:ext cx="5359680" cy="4634640"/>
          </a:xfrm>
          <a:prstGeom prst="rect">
            <a:avLst/>
          </a:prstGeom>
        </p:spPr>
        <p:txBody>
          <a:bodyPr lIns="0" rIns="0" tIns="0" bIns="0">
            <a:normAutofit/>
          </a:bodyPr>
          <a:p>
            <a:endParaRPr b="0" lang="en-US" sz="2800" spc="-1" strike="noStrike">
              <a:solidFill>
                <a:srgbClr val="000000"/>
              </a:solidFill>
              <a:latin typeface="Corbel"/>
            </a:endParaRPr>
          </a:p>
        </p:txBody>
      </p:sp>
      <p:sp>
        <p:nvSpPr>
          <p:cNvPr id="14" name="PlaceHolder 4"/>
          <p:cNvSpPr>
            <a:spLocks noGrp="1"/>
          </p:cNvSpPr>
          <p:nvPr>
            <p:ph type="body"/>
          </p:nvPr>
        </p:nvSpPr>
        <p:spPr>
          <a:xfrm>
            <a:off x="610200" y="4290480"/>
            <a:ext cx="5359680" cy="2210400"/>
          </a:xfrm>
          <a:prstGeom prst="rect">
            <a:avLst/>
          </a:prstGeom>
        </p:spPr>
        <p:txBody>
          <a:bodyPr lIns="0" rIns="0" tIns="0" bIns="0">
            <a:normAutofit/>
          </a:bodyPr>
          <a:p>
            <a:endParaRPr b="0" lang="en-US" sz="2800" spc="-1" strike="noStrike">
              <a:solidFill>
                <a:srgbClr val="000000"/>
              </a:solidFill>
              <a:latin typeface="Corbe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839160" y="2479680"/>
            <a:ext cx="10526040" cy="1544400"/>
          </a:xfrm>
          <a:prstGeom prst="rect">
            <a:avLst/>
          </a:prstGeom>
        </p:spPr>
        <p:txBody>
          <a:bodyPr lIns="0" rIns="0" tIns="0" bIns="0" anchor="ctr">
            <a:noAutofit/>
          </a:bodyPr>
          <a:p>
            <a:endParaRPr b="0" lang="en-US" sz="2270" spc="-1" strike="noStrike">
              <a:solidFill>
                <a:srgbClr val="000000"/>
              </a:solidFill>
              <a:latin typeface="Corbel"/>
            </a:endParaRPr>
          </a:p>
        </p:txBody>
      </p:sp>
      <p:sp>
        <p:nvSpPr>
          <p:cNvPr id="16" name="PlaceHolder 2"/>
          <p:cNvSpPr>
            <a:spLocks noGrp="1"/>
          </p:cNvSpPr>
          <p:nvPr>
            <p:ph type="body"/>
          </p:nvPr>
        </p:nvSpPr>
        <p:spPr>
          <a:xfrm>
            <a:off x="610200" y="1869840"/>
            <a:ext cx="5359680" cy="4634640"/>
          </a:xfrm>
          <a:prstGeom prst="rect">
            <a:avLst/>
          </a:prstGeom>
        </p:spPr>
        <p:txBody>
          <a:bodyPr lIns="0" rIns="0" tIns="0" bIns="0">
            <a:normAutofit/>
          </a:bodyPr>
          <a:p>
            <a:endParaRPr b="0" lang="en-US" sz="2800" spc="-1" strike="noStrike">
              <a:solidFill>
                <a:srgbClr val="000000"/>
              </a:solidFill>
              <a:latin typeface="Corbel"/>
            </a:endParaRPr>
          </a:p>
        </p:txBody>
      </p:sp>
      <p:sp>
        <p:nvSpPr>
          <p:cNvPr id="17" name="PlaceHolder 3"/>
          <p:cNvSpPr>
            <a:spLocks noGrp="1"/>
          </p:cNvSpPr>
          <p:nvPr>
            <p:ph type="body"/>
          </p:nvPr>
        </p:nvSpPr>
        <p:spPr>
          <a:xfrm>
            <a:off x="6238080" y="1869840"/>
            <a:ext cx="5359680" cy="2210400"/>
          </a:xfrm>
          <a:prstGeom prst="rect">
            <a:avLst/>
          </a:prstGeom>
        </p:spPr>
        <p:txBody>
          <a:bodyPr lIns="0" rIns="0" tIns="0" bIns="0">
            <a:normAutofit/>
          </a:bodyPr>
          <a:p>
            <a:endParaRPr b="0" lang="en-US" sz="2800" spc="-1" strike="noStrike">
              <a:solidFill>
                <a:srgbClr val="000000"/>
              </a:solidFill>
              <a:latin typeface="Corbel"/>
            </a:endParaRPr>
          </a:p>
        </p:txBody>
      </p:sp>
      <p:sp>
        <p:nvSpPr>
          <p:cNvPr id="18" name="PlaceHolder 4"/>
          <p:cNvSpPr>
            <a:spLocks noGrp="1"/>
          </p:cNvSpPr>
          <p:nvPr>
            <p:ph type="body"/>
          </p:nvPr>
        </p:nvSpPr>
        <p:spPr>
          <a:xfrm>
            <a:off x="6238080" y="4290480"/>
            <a:ext cx="5359680" cy="2210400"/>
          </a:xfrm>
          <a:prstGeom prst="rect">
            <a:avLst/>
          </a:prstGeom>
        </p:spPr>
        <p:txBody>
          <a:bodyPr lIns="0" rIns="0" tIns="0" bIns="0">
            <a:normAutofit/>
          </a:bodyPr>
          <a:p>
            <a:endParaRPr b="0" lang="en-US" sz="2800" spc="-1" strike="noStrike">
              <a:solidFill>
                <a:srgbClr val="000000"/>
              </a:solidFill>
              <a:latin typeface="Corbe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839160" y="2479680"/>
            <a:ext cx="10526040" cy="1544400"/>
          </a:xfrm>
          <a:prstGeom prst="rect">
            <a:avLst/>
          </a:prstGeom>
        </p:spPr>
        <p:txBody>
          <a:bodyPr lIns="0" rIns="0" tIns="0" bIns="0" anchor="ctr">
            <a:noAutofit/>
          </a:bodyPr>
          <a:p>
            <a:endParaRPr b="0" lang="en-US" sz="2270" spc="-1" strike="noStrike">
              <a:solidFill>
                <a:srgbClr val="000000"/>
              </a:solidFill>
              <a:latin typeface="Corbel"/>
            </a:endParaRPr>
          </a:p>
        </p:txBody>
      </p:sp>
      <p:sp>
        <p:nvSpPr>
          <p:cNvPr id="20" name="PlaceHolder 2"/>
          <p:cNvSpPr>
            <a:spLocks noGrp="1"/>
          </p:cNvSpPr>
          <p:nvPr>
            <p:ph type="body"/>
          </p:nvPr>
        </p:nvSpPr>
        <p:spPr>
          <a:xfrm>
            <a:off x="610200" y="1869840"/>
            <a:ext cx="5359680" cy="2210400"/>
          </a:xfrm>
          <a:prstGeom prst="rect">
            <a:avLst/>
          </a:prstGeom>
        </p:spPr>
        <p:txBody>
          <a:bodyPr lIns="0" rIns="0" tIns="0" bIns="0">
            <a:normAutofit/>
          </a:bodyPr>
          <a:p>
            <a:endParaRPr b="0" lang="en-US" sz="2800" spc="-1" strike="noStrike">
              <a:solidFill>
                <a:srgbClr val="000000"/>
              </a:solidFill>
              <a:latin typeface="Corbel"/>
            </a:endParaRPr>
          </a:p>
        </p:txBody>
      </p:sp>
      <p:sp>
        <p:nvSpPr>
          <p:cNvPr id="21" name="PlaceHolder 3"/>
          <p:cNvSpPr>
            <a:spLocks noGrp="1"/>
          </p:cNvSpPr>
          <p:nvPr>
            <p:ph type="body"/>
          </p:nvPr>
        </p:nvSpPr>
        <p:spPr>
          <a:xfrm>
            <a:off x="6238080" y="1869840"/>
            <a:ext cx="5359680" cy="2210400"/>
          </a:xfrm>
          <a:prstGeom prst="rect">
            <a:avLst/>
          </a:prstGeom>
        </p:spPr>
        <p:txBody>
          <a:bodyPr lIns="0" rIns="0" tIns="0" bIns="0">
            <a:normAutofit/>
          </a:bodyPr>
          <a:p>
            <a:endParaRPr b="0" lang="en-US" sz="2800" spc="-1" strike="noStrike">
              <a:solidFill>
                <a:srgbClr val="000000"/>
              </a:solidFill>
              <a:latin typeface="Corbel"/>
            </a:endParaRPr>
          </a:p>
        </p:txBody>
      </p:sp>
      <p:sp>
        <p:nvSpPr>
          <p:cNvPr id="22" name="PlaceHolder 4"/>
          <p:cNvSpPr>
            <a:spLocks noGrp="1"/>
          </p:cNvSpPr>
          <p:nvPr>
            <p:ph type="body"/>
          </p:nvPr>
        </p:nvSpPr>
        <p:spPr>
          <a:xfrm>
            <a:off x="610200" y="4290480"/>
            <a:ext cx="10983600" cy="2210400"/>
          </a:xfrm>
          <a:prstGeom prst="rect">
            <a:avLst/>
          </a:prstGeom>
        </p:spPr>
        <p:txBody>
          <a:bodyPr lIns="0" rIns="0" tIns="0" bIns="0">
            <a:normAutofit/>
          </a:bodyPr>
          <a:p>
            <a:endParaRPr b="0" lang="en-US" sz="2800" spc="-1" strike="noStrike">
              <a:solidFill>
                <a:srgbClr val="000000"/>
              </a:solidFill>
              <a:latin typeface="Corbe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2.jpe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3.jpe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839160" y="2479680"/>
            <a:ext cx="10526040" cy="1544400"/>
          </a:xfrm>
          <a:prstGeom prst="rect">
            <a:avLst/>
          </a:prstGeom>
        </p:spPr>
        <p:txBody>
          <a:bodyPr lIns="90000" rIns="90000" tIns="45000" bIns="45000">
            <a:noAutofit/>
          </a:bodyPr>
          <a:p>
            <a:pPr algn="ctr">
              <a:lnSpc>
                <a:spcPct val="100000"/>
              </a:lnSpc>
            </a:pPr>
            <a:r>
              <a:rPr b="0" lang="en-US" sz="5600" spc="-1" strike="noStrike">
                <a:solidFill>
                  <a:srgbClr val="004550"/>
                </a:solidFill>
                <a:latin typeface="Constantia"/>
              </a:rPr>
              <a:t>Slide Title</a:t>
            </a:r>
            <a:endParaRPr b="0" lang="en-US" sz="5600" spc="-1" strike="noStrike">
              <a:solidFill>
                <a:srgbClr val="000000"/>
              </a:solidFill>
              <a:latin typeface="Corbel"/>
            </a:endParaRPr>
          </a:p>
        </p:txBody>
      </p:sp>
      <p:sp>
        <p:nvSpPr>
          <p:cNvPr id="1" name="PlaceHolder 2"/>
          <p:cNvSpPr>
            <a:spLocks noGrp="1"/>
          </p:cNvSpPr>
          <p:nvPr>
            <p:ph type="body"/>
          </p:nvPr>
        </p:nvSpPr>
        <p:spPr>
          <a:xfrm>
            <a:off x="610200" y="1869840"/>
            <a:ext cx="10983600" cy="463464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2800" spc="-1" strike="noStrike">
                <a:solidFill>
                  <a:srgbClr val="000000"/>
                </a:solidFill>
                <a:latin typeface="Corbel"/>
              </a:rPr>
              <a:t>Click to edit the outline text format</a:t>
            </a:r>
            <a:endParaRPr b="0" lang="en-US" sz="2800" spc="-1" strike="noStrike">
              <a:solidFill>
                <a:srgbClr val="000000"/>
              </a:solidFill>
              <a:latin typeface="Corbel"/>
            </a:endParaRPr>
          </a:p>
          <a:p>
            <a:pPr lvl="1" marL="864000" indent="-324000">
              <a:spcBef>
                <a:spcPts val="1134"/>
              </a:spcBef>
              <a:buClr>
                <a:srgbClr val="000000"/>
              </a:buClr>
              <a:buSzPct val="75000"/>
              <a:buFont typeface="Symbol" charset="2"/>
              <a:buChar char=""/>
            </a:pPr>
            <a:r>
              <a:rPr b="0" lang="en-US" sz="2100" spc="-1" strike="noStrike">
                <a:solidFill>
                  <a:srgbClr val="000000"/>
                </a:solidFill>
                <a:latin typeface="Corbel"/>
              </a:rPr>
              <a:t>Second Outline Level</a:t>
            </a:r>
            <a:endParaRPr b="0" lang="en-US" sz="2100" spc="-1" strike="noStrike">
              <a:solidFill>
                <a:srgbClr val="000000"/>
              </a:solidFill>
              <a:latin typeface="Corbel"/>
            </a:endParaRPr>
          </a:p>
          <a:p>
            <a:pPr lvl="2" marL="1296000" indent="-288000">
              <a:spcBef>
                <a:spcPts val="850"/>
              </a:spcBef>
              <a:buClr>
                <a:srgbClr val="000000"/>
              </a:buClr>
              <a:buSzPct val="45000"/>
              <a:buFont typeface="Wingdings" charset="2"/>
              <a:buChar char=""/>
            </a:pPr>
            <a:r>
              <a:rPr b="0" lang="en-US" sz="1750" spc="-1" strike="noStrike">
                <a:solidFill>
                  <a:srgbClr val="000000"/>
                </a:solidFill>
                <a:latin typeface="Corbel"/>
              </a:rPr>
              <a:t>Third Outline Level</a:t>
            </a:r>
            <a:endParaRPr b="0" lang="en-US" sz="1750" spc="-1" strike="noStrike">
              <a:solidFill>
                <a:srgbClr val="000000"/>
              </a:solidFill>
              <a:latin typeface="Corbel"/>
            </a:endParaRPr>
          </a:p>
          <a:p>
            <a:pPr lvl="3" marL="1728000" indent="-216000">
              <a:spcBef>
                <a:spcPts val="567"/>
              </a:spcBef>
              <a:buClr>
                <a:srgbClr val="000000"/>
              </a:buClr>
              <a:buSzPct val="75000"/>
              <a:buFont typeface="Symbol" charset="2"/>
              <a:buChar char=""/>
            </a:pPr>
            <a:r>
              <a:rPr b="0" lang="en-US" sz="1750" spc="-1" strike="noStrike">
                <a:solidFill>
                  <a:srgbClr val="000000"/>
                </a:solidFill>
                <a:latin typeface="Corbel"/>
              </a:rPr>
              <a:t>Fourth Outline Level</a:t>
            </a:r>
            <a:endParaRPr b="0" lang="en-US" sz="1750" spc="-1" strike="noStrike">
              <a:solidFill>
                <a:srgbClr val="000000"/>
              </a:solidFill>
              <a:latin typeface="Corbel"/>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orbel"/>
              </a:rPr>
              <a:t>Fifth Outline Level</a:t>
            </a:r>
            <a:endParaRPr b="0" lang="en-US" sz="2000" spc="-1" strike="noStrike">
              <a:solidFill>
                <a:srgbClr val="000000"/>
              </a:solidFill>
              <a:latin typeface="Corbel"/>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orbel"/>
              </a:rPr>
              <a:t>Sixth Outline Level</a:t>
            </a:r>
            <a:endParaRPr b="0" lang="en-US" sz="2000" spc="-1" strike="noStrike">
              <a:solidFill>
                <a:srgbClr val="000000"/>
              </a:solidFill>
              <a:latin typeface="Corbel"/>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orbel"/>
              </a:rPr>
              <a:t>Seventh Outline Level</a:t>
            </a:r>
            <a:endParaRPr b="0" lang="en-US" sz="2000" spc="-1" strike="noStrike">
              <a:solidFill>
                <a:srgbClr val="000000"/>
              </a:solidFill>
              <a:latin typeface="Corbel"/>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38" name="PlaceHolder 1"/>
          <p:cNvSpPr>
            <a:spLocks noGrp="1"/>
          </p:cNvSpPr>
          <p:nvPr>
            <p:ph type="body"/>
          </p:nvPr>
        </p:nvSpPr>
        <p:spPr>
          <a:xfrm>
            <a:off x="610200" y="1722240"/>
            <a:ext cx="10983960" cy="5617800"/>
          </a:xfrm>
          <a:prstGeom prst="rect">
            <a:avLst/>
          </a:prstGeom>
        </p:spPr>
        <p:txBody>
          <a:bodyPr lIns="90000" rIns="90000" tIns="45000" bIns="45000">
            <a:noAutofit/>
          </a:bodyPr>
          <a:p>
            <a:pPr>
              <a:lnSpc>
                <a:spcPct val="100000"/>
              </a:lnSpc>
              <a:spcBef>
                <a:spcPts val="420"/>
              </a:spcBef>
              <a:tabLst>
                <a:tab algn="l" pos="0"/>
              </a:tabLst>
            </a:pPr>
            <a:r>
              <a:rPr b="1" lang="en-US" sz="2100" spc="-1" strike="noStrike">
                <a:solidFill>
                  <a:srgbClr val="000000"/>
                </a:solidFill>
                <a:latin typeface="open sans"/>
              </a:rPr>
              <a:t>Body Header</a:t>
            </a:r>
            <a:endParaRPr b="0" lang="en-US" sz="2100" spc="-1" strike="noStrike">
              <a:solidFill>
                <a:srgbClr val="000000"/>
              </a:solidFill>
              <a:latin typeface="Corbel"/>
            </a:endParaRPr>
          </a:p>
          <a:p>
            <a:pPr>
              <a:lnSpc>
                <a:spcPct val="100000"/>
              </a:lnSpc>
              <a:spcBef>
                <a:spcPts val="420"/>
              </a:spcBef>
              <a:tabLst>
                <a:tab algn="l" pos="0"/>
              </a:tabLst>
            </a:pPr>
            <a:r>
              <a:rPr b="0" lang="en-US" sz="2100" spc="-1" strike="noStrike">
                <a:solidFill>
                  <a:srgbClr val="000000"/>
                </a:solidFill>
                <a:latin typeface="open sans"/>
              </a:rPr>
              <a:t>Body text</a:t>
            </a:r>
            <a:endParaRPr b="0" lang="en-US" sz="2100" spc="-1" strike="noStrike">
              <a:solidFill>
                <a:srgbClr val="000000"/>
              </a:solidFill>
              <a:latin typeface="Corbel"/>
            </a:endParaRPr>
          </a:p>
        </p:txBody>
      </p:sp>
      <p:sp>
        <p:nvSpPr>
          <p:cNvPr id="39" name="PlaceHolder 2"/>
          <p:cNvSpPr>
            <a:spLocks noGrp="1"/>
          </p:cNvSpPr>
          <p:nvPr>
            <p:ph type="title"/>
          </p:nvPr>
        </p:nvSpPr>
        <p:spPr>
          <a:xfrm>
            <a:off x="610200" y="325440"/>
            <a:ext cx="8949600" cy="725760"/>
          </a:xfrm>
          <a:prstGeom prst="rect">
            <a:avLst/>
          </a:prstGeom>
        </p:spPr>
        <p:txBody>
          <a:bodyPr lIns="90000" rIns="90000" tIns="45000" bIns="45000">
            <a:normAutofit/>
          </a:bodyPr>
          <a:p>
            <a:pPr>
              <a:lnSpc>
                <a:spcPct val="100000"/>
              </a:lnSpc>
            </a:pPr>
            <a:r>
              <a:rPr b="0" lang="en-US" sz="3270" spc="-1" strike="noStrike">
                <a:solidFill>
                  <a:srgbClr val="000000"/>
                </a:solidFill>
                <a:latin typeface="Constantia"/>
              </a:rPr>
              <a:t>Slide Title</a:t>
            </a:r>
            <a:endParaRPr b="0" lang="en-US" sz="3270" spc="-1" strike="noStrike">
              <a:solidFill>
                <a:srgbClr val="000000"/>
              </a:solidFill>
              <a:latin typeface="Corbel"/>
            </a:endParaRPr>
          </a:p>
        </p:txBody>
      </p:sp>
      <p:sp>
        <p:nvSpPr>
          <p:cNvPr id="40" name="PlaceHolder 3"/>
          <p:cNvSpPr>
            <a:spLocks noGrp="1"/>
          </p:cNvSpPr>
          <p:nvPr>
            <p:ph type="sldNum"/>
          </p:nvPr>
        </p:nvSpPr>
        <p:spPr>
          <a:xfrm>
            <a:off x="8619480" y="7407000"/>
            <a:ext cx="2745720" cy="425160"/>
          </a:xfrm>
          <a:prstGeom prst="rect">
            <a:avLst/>
          </a:prstGeom>
        </p:spPr>
        <p:txBody>
          <a:bodyPr anchor="ctr">
            <a:noAutofit/>
          </a:bodyPr>
          <a:p>
            <a:pPr algn="r">
              <a:lnSpc>
                <a:spcPct val="100000"/>
              </a:lnSpc>
            </a:pPr>
            <a:fld id="{8B7388FE-E2D0-4377-A5CF-E139E9260303}" type="slidenum">
              <a:rPr b="0" lang="en-GB" sz="1400" spc="-1" strike="noStrike">
                <a:solidFill>
                  <a:srgbClr val="8b8b8b"/>
                </a:solidFill>
                <a:latin typeface="Corbel"/>
              </a:rPr>
              <a:t>&lt;number&gt;</a:t>
            </a:fld>
            <a:endParaRPr b="0" lang="en-GB" sz="1400" spc="-1" strike="noStrike">
              <a:latin typeface="Times New Roman"/>
            </a:endParaRPr>
          </a:p>
        </p:txBody>
      </p:sp>
      <p:sp>
        <p:nvSpPr>
          <p:cNvPr id="41" name="PlaceHolder 4"/>
          <p:cNvSpPr>
            <a:spLocks noGrp="1"/>
          </p:cNvSpPr>
          <p:nvPr>
            <p:ph type="ftr"/>
          </p:nvPr>
        </p:nvSpPr>
        <p:spPr>
          <a:xfrm>
            <a:off x="4042800" y="7407000"/>
            <a:ext cx="4118760" cy="425160"/>
          </a:xfrm>
          <a:prstGeom prst="rect">
            <a:avLst/>
          </a:prstGeom>
        </p:spPr>
        <p:txBody>
          <a:bodyPr anchor="ctr">
            <a:noAutofit/>
          </a:bodyPr>
          <a:p>
            <a:endParaRPr b="0" lang="en-GB" sz="24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78" name="PlaceHolder 1"/>
          <p:cNvSpPr>
            <a:spLocks noGrp="1"/>
          </p:cNvSpPr>
          <p:nvPr>
            <p:ph type="body"/>
          </p:nvPr>
        </p:nvSpPr>
        <p:spPr>
          <a:xfrm>
            <a:off x="4771800" y="1738440"/>
            <a:ext cx="6822360" cy="5601600"/>
          </a:xfrm>
          <a:prstGeom prst="rect">
            <a:avLst/>
          </a:prstGeom>
        </p:spPr>
        <p:txBody>
          <a:bodyPr lIns="90000" rIns="90000" tIns="45000" bIns="45000">
            <a:noAutofit/>
          </a:bodyPr>
          <a:p>
            <a:endParaRPr b="0" lang="en-US" sz="2800" spc="-1" strike="noStrike">
              <a:solidFill>
                <a:srgbClr val="000000"/>
              </a:solidFill>
              <a:latin typeface="Corbel"/>
            </a:endParaRPr>
          </a:p>
        </p:txBody>
      </p:sp>
      <p:sp>
        <p:nvSpPr>
          <p:cNvPr id="79" name="PlaceHolder 2"/>
          <p:cNvSpPr>
            <a:spLocks noGrp="1"/>
          </p:cNvSpPr>
          <p:nvPr>
            <p:ph type="body"/>
          </p:nvPr>
        </p:nvSpPr>
        <p:spPr>
          <a:xfrm>
            <a:off x="610200" y="1738440"/>
            <a:ext cx="4015080" cy="5601600"/>
          </a:xfrm>
          <a:prstGeom prst="rect">
            <a:avLst/>
          </a:prstGeom>
        </p:spPr>
        <p:txBody>
          <a:bodyPr lIns="90000" rIns="90000" tIns="45000" bIns="45000">
            <a:noAutofit/>
          </a:bodyPr>
          <a:p>
            <a:pPr>
              <a:lnSpc>
                <a:spcPct val="100000"/>
              </a:lnSpc>
              <a:spcBef>
                <a:spcPts val="420"/>
              </a:spcBef>
              <a:tabLst>
                <a:tab algn="l" pos="0"/>
              </a:tabLst>
            </a:pPr>
            <a:r>
              <a:rPr b="1" lang="en-US" sz="2100" spc="-1" strike="noStrike">
                <a:solidFill>
                  <a:srgbClr val="000000"/>
                </a:solidFill>
                <a:latin typeface="open sans"/>
              </a:rPr>
              <a:t>Body Header</a:t>
            </a:r>
            <a:endParaRPr b="0" lang="en-US" sz="2100" spc="-1" strike="noStrike">
              <a:solidFill>
                <a:srgbClr val="000000"/>
              </a:solidFill>
              <a:latin typeface="Corbel"/>
            </a:endParaRPr>
          </a:p>
          <a:p>
            <a:pPr>
              <a:lnSpc>
                <a:spcPct val="100000"/>
              </a:lnSpc>
              <a:spcBef>
                <a:spcPts val="420"/>
              </a:spcBef>
              <a:tabLst>
                <a:tab algn="l" pos="0"/>
              </a:tabLst>
            </a:pPr>
            <a:r>
              <a:rPr b="0" lang="en-US" sz="2100" spc="-1" strike="noStrike">
                <a:solidFill>
                  <a:srgbClr val="000000"/>
                </a:solidFill>
                <a:latin typeface="open sans"/>
              </a:rPr>
              <a:t>Body text</a:t>
            </a:r>
            <a:endParaRPr b="0" lang="en-US" sz="2100" spc="-1" strike="noStrike">
              <a:solidFill>
                <a:srgbClr val="000000"/>
              </a:solidFill>
              <a:latin typeface="Corbel"/>
            </a:endParaRPr>
          </a:p>
        </p:txBody>
      </p:sp>
      <p:sp>
        <p:nvSpPr>
          <p:cNvPr id="80" name="PlaceHolder 3"/>
          <p:cNvSpPr>
            <a:spLocks noGrp="1"/>
          </p:cNvSpPr>
          <p:nvPr>
            <p:ph type="title"/>
          </p:nvPr>
        </p:nvSpPr>
        <p:spPr>
          <a:xfrm>
            <a:off x="610200" y="325440"/>
            <a:ext cx="8938440" cy="725760"/>
          </a:xfrm>
          <a:prstGeom prst="rect">
            <a:avLst/>
          </a:prstGeom>
        </p:spPr>
        <p:txBody>
          <a:bodyPr lIns="90000" rIns="90000" tIns="45000" bIns="45000">
            <a:normAutofit/>
          </a:bodyPr>
          <a:p>
            <a:pPr>
              <a:lnSpc>
                <a:spcPct val="100000"/>
              </a:lnSpc>
            </a:pPr>
            <a:r>
              <a:rPr b="0" lang="en-US" sz="3270" spc="-1" strike="noStrike">
                <a:solidFill>
                  <a:srgbClr val="000000"/>
                </a:solidFill>
                <a:latin typeface="Constantia"/>
              </a:rPr>
              <a:t>Slide Title</a:t>
            </a:r>
            <a:endParaRPr b="0" lang="en-US" sz="3270" spc="-1" strike="noStrike">
              <a:solidFill>
                <a:srgbClr val="000000"/>
              </a:solidFill>
              <a:latin typeface="Corbel"/>
            </a:endParaRPr>
          </a:p>
        </p:txBody>
      </p:sp>
      <p:sp>
        <p:nvSpPr>
          <p:cNvPr id="81" name="PlaceHolder 4"/>
          <p:cNvSpPr>
            <a:spLocks noGrp="1"/>
          </p:cNvSpPr>
          <p:nvPr>
            <p:ph type="sldNum"/>
          </p:nvPr>
        </p:nvSpPr>
        <p:spPr>
          <a:xfrm>
            <a:off x="8619480" y="7407000"/>
            <a:ext cx="2745720" cy="425160"/>
          </a:xfrm>
          <a:prstGeom prst="rect">
            <a:avLst/>
          </a:prstGeom>
        </p:spPr>
        <p:txBody>
          <a:bodyPr anchor="ctr">
            <a:noAutofit/>
          </a:bodyPr>
          <a:p>
            <a:pPr algn="r">
              <a:lnSpc>
                <a:spcPct val="100000"/>
              </a:lnSpc>
            </a:pPr>
            <a:fld id="{A11FB9C5-18A8-453F-8A5A-E17A14F32984}" type="slidenum">
              <a:rPr b="0" lang="en-GB" sz="1400" spc="-1" strike="noStrike">
                <a:solidFill>
                  <a:srgbClr val="8b8b8b"/>
                </a:solidFill>
                <a:latin typeface="Corbel"/>
              </a:rPr>
              <a:t>&lt;number&gt;</a:t>
            </a:fld>
            <a:endParaRPr b="0" lang="en-GB" sz="1400" spc="-1" strike="noStrike">
              <a:latin typeface="Times New Roman"/>
            </a:endParaRPr>
          </a:p>
        </p:txBody>
      </p:sp>
      <p:sp>
        <p:nvSpPr>
          <p:cNvPr id="82" name="PlaceHolder 5"/>
          <p:cNvSpPr>
            <a:spLocks noGrp="1"/>
          </p:cNvSpPr>
          <p:nvPr>
            <p:ph type="ftr"/>
          </p:nvPr>
        </p:nvSpPr>
        <p:spPr>
          <a:xfrm>
            <a:off x="4042800" y="7407000"/>
            <a:ext cx="4118760" cy="425160"/>
          </a:xfrm>
          <a:prstGeom prst="rect">
            <a:avLst/>
          </a:prstGeom>
        </p:spPr>
        <p:txBody>
          <a:bodyPr anchor="ctr">
            <a:noAutofit/>
          </a:bodyPr>
          <a:p>
            <a:endParaRPr b="0" lang="en-GB" sz="24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hyperlink" Target="https://www.disabilityevidence.org/" TargetMode="External"/><Relationship Id="rId2" Type="http://schemas.openxmlformats.org/officeDocument/2006/relationships/slideLayout" Target="../slideLayouts/slideLayout13.xml"/><Relationship Id="rId3"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25.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25.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Title 1"/>
          <p:cNvSpPr txBox="1"/>
          <p:nvPr/>
        </p:nvSpPr>
        <p:spPr>
          <a:xfrm>
            <a:off x="1507320" y="2499840"/>
            <a:ext cx="9189720" cy="3647160"/>
          </a:xfrm>
          <a:prstGeom prst="rect">
            <a:avLst/>
          </a:prstGeom>
          <a:noFill/>
          <a:ln w="0">
            <a:noFill/>
          </a:ln>
        </p:spPr>
        <p:txBody>
          <a:bodyPr lIns="90000" rIns="90000" tIns="45000" bIns="45000">
            <a:noAutofit/>
          </a:bodyPr>
          <a:p>
            <a:pPr>
              <a:lnSpc>
                <a:spcPct val="100000"/>
              </a:lnSpc>
            </a:pPr>
            <a:r>
              <a:rPr b="0" lang="en-US" sz="5400" spc="-1" strike="noStrike">
                <a:solidFill>
                  <a:srgbClr val="004550"/>
                </a:solidFill>
                <a:latin typeface="Arial"/>
              </a:rPr>
              <a:t>Evidence Briefs related to employment for people with disabilities in low-and middle-income countries</a:t>
            </a:r>
            <a:endParaRPr b="0" lang="en-US" sz="5400" spc="-1" strike="noStrike">
              <a:solidFill>
                <a:srgbClr val="000000"/>
              </a:solidFill>
              <a:latin typeface="Corbel"/>
            </a:endParaRPr>
          </a:p>
        </p:txBody>
      </p:sp>
      <p:sp>
        <p:nvSpPr>
          <p:cNvPr id="126" name="Title Placeholder 1"/>
          <p:cNvSpPr/>
          <p:nvPr/>
        </p:nvSpPr>
        <p:spPr>
          <a:xfrm>
            <a:off x="1703880" y="5915160"/>
            <a:ext cx="9397800" cy="1776960"/>
          </a:xfrm>
          <a:prstGeom prst="rect">
            <a:avLst/>
          </a:prstGeom>
          <a:noFill/>
          <a:ln w="0">
            <a:noFill/>
          </a:ln>
        </p:spPr>
        <p:style>
          <a:lnRef idx="0"/>
          <a:fillRef idx="0"/>
          <a:effectRef idx="0"/>
          <a:fontRef idx="minor"/>
        </p:style>
        <p:txBody>
          <a:bodyPr lIns="79920" rIns="79920" tIns="39960" bIns="39960" anchor="ctr">
            <a:normAutofit fontScale="88000"/>
          </a:bodyPr>
          <a:p>
            <a:pPr algn="r">
              <a:lnSpc>
                <a:spcPct val="100000"/>
              </a:lnSpc>
            </a:pPr>
            <a:endParaRPr b="0" lang="en-GB" sz="4400" spc="-1" strike="noStrike">
              <a:latin typeface="Arial"/>
            </a:endParaRPr>
          </a:p>
          <a:p>
            <a:pPr algn="r">
              <a:lnSpc>
                <a:spcPct val="100000"/>
              </a:lnSpc>
            </a:pPr>
            <a:endParaRPr b="0" lang="en-GB" sz="4400" spc="-1" strike="noStrike">
              <a:latin typeface="Arial"/>
            </a:endParaRPr>
          </a:p>
          <a:p>
            <a:pPr algn="r">
              <a:lnSpc>
                <a:spcPct val="100000"/>
              </a:lnSpc>
            </a:pPr>
            <a:endParaRPr b="0" lang="en-GB" sz="4400" spc="-1" strike="noStrike">
              <a:latin typeface="Arial"/>
            </a:endParaRPr>
          </a:p>
          <a:p>
            <a:pPr algn="r">
              <a:lnSpc>
                <a:spcPct val="100000"/>
              </a:lnSpc>
            </a:pPr>
            <a:r>
              <a:rPr b="0" lang="en-US" sz="2330" spc="-1" strike="noStrike">
                <a:solidFill>
                  <a:srgbClr val="004550"/>
                </a:solidFill>
                <a:latin typeface="Arial"/>
              </a:rPr>
              <a:t>Lambert Felix</a:t>
            </a:r>
            <a:endParaRPr b="0" lang="en-GB" sz="2330" spc="-1" strike="noStrike">
              <a:latin typeface="Arial"/>
            </a:endParaRPr>
          </a:p>
          <a:p>
            <a:pPr algn="r">
              <a:lnSpc>
                <a:spcPct val="100000"/>
              </a:lnSpc>
            </a:pPr>
            <a:r>
              <a:rPr b="0" lang="en-US" sz="2330" spc="-1" strike="noStrike">
                <a:solidFill>
                  <a:srgbClr val="004550"/>
                </a:solidFill>
                <a:latin typeface="Arial"/>
              </a:rPr>
              <a:t>International Centre for Evidence in Disability</a:t>
            </a:r>
            <a:endParaRPr b="0" lang="en-GB" sz="2330" spc="-1" strike="noStrike">
              <a:latin typeface="Arial"/>
            </a:endParaRPr>
          </a:p>
          <a:p>
            <a:pPr algn="r">
              <a:lnSpc>
                <a:spcPct val="100000"/>
              </a:lnSpc>
            </a:pPr>
            <a:r>
              <a:rPr b="0" lang="en-US" sz="2330" spc="-1" strike="noStrike">
                <a:solidFill>
                  <a:srgbClr val="004550"/>
                </a:solidFill>
                <a:latin typeface="Arial"/>
              </a:rPr>
              <a:t>22/07/21</a:t>
            </a:r>
            <a:endParaRPr b="0" lang="en-GB" sz="2330" spc="-1" strike="noStrike">
              <a:latin typeface="Arial"/>
            </a:endParaRPr>
          </a:p>
        </p:txBody>
      </p:sp>
      <p:pic>
        <p:nvPicPr>
          <p:cNvPr id="127" name="Graphic 4" descr=""/>
          <p:cNvPicPr/>
          <p:nvPr/>
        </p:nvPicPr>
        <p:blipFill>
          <a:blip r:embed="rId1"/>
          <a:stretch/>
        </p:blipFill>
        <p:spPr>
          <a:xfrm>
            <a:off x="7482600" y="192240"/>
            <a:ext cx="3828960" cy="2163960"/>
          </a:xfrm>
          <a:prstGeom prst="rect">
            <a:avLst/>
          </a:prstGeom>
          <a:ln w="0">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Content Placeholder 1"/>
          <p:cNvSpPr txBox="1"/>
          <p:nvPr/>
        </p:nvSpPr>
        <p:spPr>
          <a:xfrm>
            <a:off x="437760" y="1397160"/>
            <a:ext cx="11307240" cy="6476400"/>
          </a:xfrm>
          <a:prstGeom prst="rect">
            <a:avLst/>
          </a:prstGeom>
          <a:noFill/>
          <a:ln w="0">
            <a:noFill/>
          </a:ln>
        </p:spPr>
        <p:txBody>
          <a:bodyPr lIns="90000" rIns="90000" tIns="45000" bIns="45000">
            <a:noAutofit/>
          </a:bodyPr>
          <a:p>
            <a:pPr marL="360000" indent="-359640">
              <a:lnSpc>
                <a:spcPct val="150000"/>
              </a:lnSpc>
              <a:buClr>
                <a:srgbClr val="333333"/>
              </a:buClr>
              <a:buFont typeface="Arial"/>
              <a:buChar char="•"/>
            </a:pPr>
            <a:r>
              <a:rPr b="0" lang="en-US" sz="2400" spc="-1" strike="noStrike">
                <a:solidFill>
                  <a:srgbClr val="333333"/>
                </a:solidFill>
                <a:latin typeface="Arial"/>
              </a:rPr>
              <a:t>National legal and policy frameworks should reflect the rights of persons with disabilities and be aligned with the CRPD principles.</a:t>
            </a:r>
            <a:endParaRPr b="0" lang="en-US" sz="2400" spc="-1" strike="noStrike">
              <a:solidFill>
                <a:srgbClr val="000000"/>
              </a:solidFill>
              <a:latin typeface="Corbel"/>
            </a:endParaRPr>
          </a:p>
          <a:p>
            <a:pPr marL="360000" indent="-359640">
              <a:lnSpc>
                <a:spcPct val="150000"/>
              </a:lnSpc>
              <a:buClr>
                <a:srgbClr val="333333"/>
              </a:buClr>
              <a:buFont typeface="Arial"/>
              <a:buChar char="•"/>
            </a:pPr>
            <a:r>
              <a:rPr b="0" lang="en-US" sz="2400" spc="-1" strike="noStrike">
                <a:solidFill>
                  <a:srgbClr val="333333"/>
                </a:solidFill>
                <a:latin typeface="Arial"/>
              </a:rPr>
              <a:t>Adopt a multisectoral approach to formulate and implement policies and programmes for inclusive employment.</a:t>
            </a:r>
            <a:endParaRPr b="0" lang="en-US" sz="2400" spc="-1" strike="noStrike">
              <a:solidFill>
                <a:srgbClr val="000000"/>
              </a:solidFill>
              <a:latin typeface="Corbel"/>
            </a:endParaRPr>
          </a:p>
          <a:p>
            <a:pPr marL="360000" indent="-359640">
              <a:lnSpc>
                <a:spcPct val="150000"/>
              </a:lnSpc>
              <a:buClr>
                <a:srgbClr val="333333"/>
              </a:buClr>
              <a:buFont typeface="Arial"/>
              <a:buChar char="•"/>
            </a:pPr>
            <a:r>
              <a:rPr b="0" lang="en-US" sz="2400" spc="-1" strike="noStrike">
                <a:solidFill>
                  <a:srgbClr val="333333"/>
                </a:solidFill>
                <a:latin typeface="Arial"/>
              </a:rPr>
              <a:t>Develop clear guidelines to mandate the implementation of policies that promote inclusive employment.</a:t>
            </a:r>
            <a:endParaRPr b="0" lang="en-US" sz="2400" spc="-1" strike="noStrike">
              <a:solidFill>
                <a:srgbClr val="000000"/>
              </a:solidFill>
              <a:latin typeface="Corbel"/>
            </a:endParaRPr>
          </a:p>
          <a:p>
            <a:pPr marL="360000" indent="-359640">
              <a:lnSpc>
                <a:spcPct val="150000"/>
              </a:lnSpc>
              <a:buClr>
                <a:srgbClr val="333333"/>
              </a:buClr>
              <a:buFont typeface="Arial"/>
              <a:buChar char="•"/>
            </a:pPr>
            <a:r>
              <a:rPr b="0" lang="en-US" sz="2400" spc="-1" strike="noStrike">
                <a:solidFill>
                  <a:srgbClr val="333333"/>
                </a:solidFill>
                <a:latin typeface="Arial"/>
              </a:rPr>
              <a:t>Ensure adequate financial resources are available to support inclusive employment.</a:t>
            </a:r>
            <a:endParaRPr b="0" lang="en-US" sz="2400" spc="-1" strike="noStrike">
              <a:solidFill>
                <a:srgbClr val="000000"/>
              </a:solidFill>
              <a:latin typeface="Corbel"/>
            </a:endParaRPr>
          </a:p>
          <a:p>
            <a:pPr marL="360000" indent="-359640">
              <a:lnSpc>
                <a:spcPct val="150000"/>
              </a:lnSpc>
              <a:buClr>
                <a:srgbClr val="333333"/>
              </a:buClr>
              <a:buFont typeface="Arial"/>
              <a:buChar char="•"/>
            </a:pPr>
            <a:r>
              <a:rPr b="0" lang="en-US" sz="2400" spc="-1" strike="noStrike">
                <a:solidFill>
                  <a:srgbClr val="333333"/>
                </a:solidFill>
                <a:latin typeface="Arial"/>
              </a:rPr>
              <a:t>Use established tools and strategies to monitor and evaluate the policy implementation.</a:t>
            </a:r>
            <a:endParaRPr b="0" lang="en-US" sz="2400" spc="-1" strike="noStrike">
              <a:solidFill>
                <a:srgbClr val="000000"/>
              </a:solidFill>
              <a:latin typeface="Corbel"/>
            </a:endParaRPr>
          </a:p>
          <a:p>
            <a:pPr marL="360000" indent="-359640">
              <a:lnSpc>
                <a:spcPct val="150000"/>
              </a:lnSpc>
              <a:buClr>
                <a:srgbClr val="333333"/>
              </a:buClr>
              <a:buFont typeface="Arial"/>
              <a:buChar char="•"/>
            </a:pPr>
            <a:r>
              <a:rPr b="0" lang="en-US" sz="2400" spc="-1" strike="noStrike">
                <a:solidFill>
                  <a:srgbClr val="333333"/>
                </a:solidFill>
                <a:latin typeface="Arial"/>
              </a:rPr>
              <a:t>Invest in future research to inform evidence-based disability related policies.</a:t>
            </a:r>
            <a:endParaRPr b="0" lang="en-US" sz="2400" spc="-1" strike="noStrike">
              <a:solidFill>
                <a:srgbClr val="000000"/>
              </a:solidFill>
              <a:latin typeface="Corbel"/>
            </a:endParaRPr>
          </a:p>
          <a:p>
            <a:pPr>
              <a:lnSpc>
                <a:spcPct val="100000"/>
              </a:lnSpc>
              <a:spcBef>
                <a:spcPts val="465"/>
              </a:spcBef>
            </a:pPr>
            <a:endParaRPr b="0" lang="en-US" sz="2400" spc="-1" strike="noStrike">
              <a:solidFill>
                <a:srgbClr val="000000"/>
              </a:solidFill>
              <a:latin typeface="Corbel"/>
            </a:endParaRPr>
          </a:p>
        </p:txBody>
      </p:sp>
      <p:sp>
        <p:nvSpPr>
          <p:cNvPr id="148" name="Title 2"/>
          <p:cNvSpPr txBox="1"/>
          <p:nvPr/>
        </p:nvSpPr>
        <p:spPr>
          <a:xfrm>
            <a:off x="115920" y="117360"/>
            <a:ext cx="8989200" cy="986760"/>
          </a:xfrm>
          <a:prstGeom prst="rect">
            <a:avLst/>
          </a:prstGeom>
          <a:noFill/>
          <a:ln w="0">
            <a:noFill/>
          </a:ln>
        </p:spPr>
        <p:txBody>
          <a:bodyPr lIns="90000" rIns="90000" tIns="45000" bIns="45000">
            <a:noAutofit/>
          </a:bodyPr>
          <a:p>
            <a:pPr>
              <a:lnSpc>
                <a:spcPct val="100000"/>
              </a:lnSpc>
            </a:pPr>
            <a:r>
              <a:rPr b="0" lang="en-US" sz="3200" spc="-1" strike="noStrike">
                <a:solidFill>
                  <a:srgbClr val="000000"/>
                </a:solidFill>
                <a:latin typeface="Arial"/>
              </a:rPr>
              <a:t>UNCRPD - Inclusive employment: Recommendations</a:t>
            </a:r>
            <a:endParaRPr b="0" lang="en-US" sz="3200" spc="-1" strike="noStrike">
              <a:solidFill>
                <a:srgbClr val="000000"/>
              </a:solidFill>
              <a:latin typeface="Corbe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Content Placeholder 1"/>
          <p:cNvSpPr txBox="1"/>
          <p:nvPr/>
        </p:nvSpPr>
        <p:spPr>
          <a:xfrm>
            <a:off x="386280" y="1722240"/>
            <a:ext cx="11629440" cy="5710320"/>
          </a:xfrm>
          <a:prstGeom prst="rect">
            <a:avLst/>
          </a:prstGeom>
          <a:noFill/>
          <a:ln w="0">
            <a:noFill/>
          </a:ln>
        </p:spPr>
        <p:txBody>
          <a:bodyPr lIns="90000" rIns="90000" tIns="45000" bIns="45000">
            <a:noAutofit/>
          </a:bodyPr>
          <a:p>
            <a:pPr marL="360000" indent="-323640">
              <a:lnSpc>
                <a:spcPct val="150000"/>
              </a:lnSpc>
              <a:buClr>
                <a:srgbClr val="333333"/>
              </a:buClr>
              <a:buFont typeface="Arial"/>
              <a:buChar char="•"/>
            </a:pPr>
            <a:r>
              <a:rPr b="0" lang="en-US" sz="2400" spc="-1" strike="noStrike">
                <a:solidFill>
                  <a:srgbClr val="333333"/>
                </a:solidFill>
                <a:latin typeface="Arial"/>
              </a:rPr>
              <a:t>The evidence base on what works for persons with disabilities in LMIC is sparse.</a:t>
            </a:r>
            <a:endParaRPr b="0" lang="en-US" sz="2400" spc="-1" strike="noStrike">
              <a:solidFill>
                <a:srgbClr val="000000"/>
              </a:solidFill>
              <a:latin typeface="Corbel"/>
            </a:endParaRPr>
          </a:p>
          <a:p>
            <a:pPr marL="360000" indent="-323640">
              <a:lnSpc>
                <a:spcPct val="150000"/>
              </a:lnSpc>
              <a:tabLst>
                <a:tab algn="l" pos="0"/>
              </a:tabLst>
            </a:pPr>
            <a:endParaRPr b="0" lang="en-US" sz="2400" spc="-1" strike="noStrike">
              <a:solidFill>
                <a:srgbClr val="000000"/>
              </a:solidFill>
              <a:latin typeface="Corbel"/>
            </a:endParaRPr>
          </a:p>
          <a:p>
            <a:pPr marL="360000" indent="-323640">
              <a:lnSpc>
                <a:spcPct val="150000"/>
              </a:lnSpc>
              <a:tabLst>
                <a:tab algn="l" pos="0"/>
              </a:tabLst>
            </a:pPr>
            <a:r>
              <a:rPr b="0" lang="en-US" sz="2400" spc="-1" strike="noStrike">
                <a:solidFill>
                  <a:srgbClr val="333333"/>
                </a:solidFill>
                <a:latin typeface="Arial"/>
              </a:rPr>
              <a:t>1. </a:t>
            </a:r>
            <a:r>
              <a:rPr b="1" lang="en-US" sz="2400" spc="-1" strike="noStrike">
                <a:solidFill>
                  <a:srgbClr val="333333"/>
                </a:solidFill>
                <a:latin typeface="Arial"/>
              </a:rPr>
              <a:t>Tripney J</a:t>
            </a:r>
            <a:r>
              <a:rPr b="0" lang="en-US" sz="2400" spc="-1" strike="noStrike">
                <a:solidFill>
                  <a:srgbClr val="333333"/>
                </a:solidFill>
                <a:latin typeface="Arial"/>
              </a:rPr>
              <a:t>, Hogrebe N, Schmidt E, Vigurs C, Stewart R. Employment supports for adults with disabilities in low- and middle-income countries: A campbell systematic review. Research on Social Work Practice. 2019;29(3):243-55.</a:t>
            </a:r>
            <a:endParaRPr b="0" lang="en-US" sz="2400" spc="-1" strike="noStrike">
              <a:solidFill>
                <a:srgbClr val="000000"/>
              </a:solidFill>
              <a:latin typeface="Corbel"/>
            </a:endParaRPr>
          </a:p>
          <a:p>
            <a:pPr marL="360000" indent="-323640">
              <a:lnSpc>
                <a:spcPct val="150000"/>
              </a:lnSpc>
              <a:tabLst>
                <a:tab algn="l" pos="0"/>
              </a:tabLst>
            </a:pPr>
            <a:endParaRPr b="0" lang="en-US" sz="2400" spc="-1" strike="noStrike">
              <a:solidFill>
                <a:srgbClr val="000000"/>
              </a:solidFill>
              <a:latin typeface="Corbel"/>
            </a:endParaRPr>
          </a:p>
          <a:p>
            <a:pPr marL="360000" indent="-323640">
              <a:lnSpc>
                <a:spcPct val="150000"/>
              </a:lnSpc>
              <a:tabLst>
                <a:tab algn="l" pos="0"/>
              </a:tabLst>
            </a:pPr>
            <a:r>
              <a:rPr b="0" lang="en-GB" sz="2400" spc="-1" strike="noStrike">
                <a:solidFill>
                  <a:srgbClr val="333333"/>
                </a:solidFill>
                <a:latin typeface="Arial"/>
              </a:rPr>
              <a:t>“</a:t>
            </a:r>
            <a:r>
              <a:rPr b="0" i="1" lang="en-GB" sz="2400" spc="-1" strike="noStrike">
                <a:solidFill>
                  <a:srgbClr val="333333"/>
                </a:solidFill>
                <a:latin typeface="Arial"/>
              </a:rPr>
              <a:t>due to </a:t>
            </a:r>
            <a:r>
              <a:rPr b="0" i="1" lang="en-US" sz="2400" spc="-1" strike="noStrike">
                <a:solidFill>
                  <a:srgbClr val="333333"/>
                </a:solidFill>
                <a:latin typeface="Arial"/>
              </a:rPr>
              <a:t>the small number of studies included in this synthesis, and the highly heterogeneous nature of the included studies, we are unable to recommend for or against the use of any of the interventions included in this analysis</a:t>
            </a:r>
            <a:r>
              <a:rPr b="0" lang="en-US" sz="2400" spc="-1" strike="noStrike">
                <a:solidFill>
                  <a:srgbClr val="333333"/>
                </a:solidFill>
                <a:latin typeface="Arial"/>
              </a:rPr>
              <a:t>.”</a:t>
            </a:r>
            <a:endParaRPr b="0" lang="en-US" sz="2400" spc="-1" strike="noStrike">
              <a:solidFill>
                <a:srgbClr val="000000"/>
              </a:solidFill>
              <a:latin typeface="Corbel"/>
            </a:endParaRPr>
          </a:p>
        </p:txBody>
      </p:sp>
      <p:sp>
        <p:nvSpPr>
          <p:cNvPr id="150" name="Title 2"/>
          <p:cNvSpPr txBox="1"/>
          <p:nvPr/>
        </p:nvSpPr>
        <p:spPr>
          <a:xfrm>
            <a:off x="610200" y="325440"/>
            <a:ext cx="8949600" cy="725760"/>
          </a:xfrm>
          <a:prstGeom prst="rect">
            <a:avLst/>
          </a:prstGeom>
          <a:noFill/>
          <a:ln w="0">
            <a:noFill/>
          </a:ln>
        </p:spPr>
        <p:txBody>
          <a:bodyPr lIns="90000" rIns="90000" tIns="45000" bIns="45000">
            <a:normAutofit/>
          </a:bodyPr>
          <a:p>
            <a:pPr>
              <a:lnSpc>
                <a:spcPct val="100000"/>
              </a:lnSpc>
            </a:pPr>
            <a:r>
              <a:rPr b="0" lang="en-US" sz="3200" spc="-1" strike="noStrike">
                <a:solidFill>
                  <a:srgbClr val="000000"/>
                </a:solidFill>
                <a:latin typeface="Arial"/>
              </a:rPr>
              <a:t>Challenges</a:t>
            </a:r>
            <a:endParaRPr b="0" lang="en-US" sz="3200" spc="-1" strike="noStrike">
              <a:solidFill>
                <a:srgbClr val="000000"/>
              </a:solidFill>
              <a:latin typeface="Corbe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 name="Content Placeholder 1"/>
          <p:cNvSpPr txBox="1"/>
          <p:nvPr/>
        </p:nvSpPr>
        <p:spPr>
          <a:xfrm>
            <a:off x="283320" y="1351440"/>
            <a:ext cx="11822400" cy="6522840"/>
          </a:xfrm>
          <a:prstGeom prst="rect">
            <a:avLst/>
          </a:prstGeom>
          <a:noFill/>
          <a:ln w="0">
            <a:noFill/>
          </a:ln>
        </p:spPr>
        <p:txBody>
          <a:bodyPr lIns="90000" rIns="90000" tIns="45000" bIns="45000">
            <a:noAutofit/>
          </a:bodyPr>
          <a:p>
            <a:pPr marL="360000" indent="-323640">
              <a:lnSpc>
                <a:spcPct val="150000"/>
              </a:lnSpc>
              <a:buClr>
                <a:srgbClr val="333333"/>
              </a:buClr>
              <a:buFont typeface="Arial"/>
              <a:buChar char="•"/>
            </a:pPr>
            <a:r>
              <a:rPr b="0" lang="en-US" sz="2400" spc="-1" strike="noStrike">
                <a:solidFill>
                  <a:srgbClr val="333333"/>
                </a:solidFill>
                <a:latin typeface="Arial"/>
              </a:rPr>
              <a:t>The evidence base on what works for persons with disabilities in LMIC is sparse.</a:t>
            </a:r>
            <a:endParaRPr b="0" lang="en-US" sz="2400" spc="-1" strike="noStrike">
              <a:solidFill>
                <a:srgbClr val="000000"/>
              </a:solidFill>
              <a:latin typeface="Corbel"/>
            </a:endParaRPr>
          </a:p>
          <a:p>
            <a:pPr marL="360000" indent="-323640">
              <a:lnSpc>
                <a:spcPct val="150000"/>
              </a:lnSpc>
              <a:tabLst>
                <a:tab algn="l" pos="0"/>
              </a:tabLst>
            </a:pPr>
            <a:endParaRPr b="0" lang="en-US" sz="2400" spc="-1" strike="noStrike">
              <a:solidFill>
                <a:srgbClr val="000000"/>
              </a:solidFill>
              <a:latin typeface="Corbel"/>
            </a:endParaRPr>
          </a:p>
          <a:p>
            <a:pPr marL="360000" indent="-323640">
              <a:lnSpc>
                <a:spcPct val="150000"/>
              </a:lnSpc>
              <a:tabLst>
                <a:tab algn="l" pos="0"/>
              </a:tabLst>
            </a:pPr>
            <a:r>
              <a:rPr b="0" lang="en-US" sz="2400" spc="-1" strike="noStrike">
                <a:solidFill>
                  <a:srgbClr val="333333"/>
                </a:solidFill>
                <a:latin typeface="Arial"/>
              </a:rPr>
              <a:t>2. </a:t>
            </a:r>
            <a:r>
              <a:rPr b="1" lang="en-US" sz="2400" spc="-1" strike="noStrike">
                <a:solidFill>
                  <a:srgbClr val="333333"/>
                </a:solidFill>
                <a:latin typeface="Arial"/>
              </a:rPr>
              <a:t>Saran A</a:t>
            </a:r>
            <a:r>
              <a:rPr b="0" lang="en-US" sz="2400" spc="-1" strike="noStrike">
                <a:solidFill>
                  <a:srgbClr val="333333"/>
                </a:solidFill>
                <a:latin typeface="Arial"/>
              </a:rPr>
              <a:t>, White H, Kuper H. Evidence and gap map of studies assessing the effectiveness of interventions for people with disabilities in low-and middle-income countries. Campbell Systematic Reviews. 2020;16(1):e1070.</a:t>
            </a:r>
            <a:endParaRPr b="0" lang="en-US" sz="2400" spc="-1" strike="noStrike">
              <a:solidFill>
                <a:srgbClr val="000000"/>
              </a:solidFill>
              <a:latin typeface="Corbel"/>
            </a:endParaRPr>
          </a:p>
          <a:p>
            <a:pPr marL="360000" indent="-323640">
              <a:lnSpc>
                <a:spcPct val="150000"/>
              </a:lnSpc>
              <a:tabLst>
                <a:tab algn="l" pos="0"/>
              </a:tabLst>
            </a:pPr>
            <a:endParaRPr b="0" lang="en-US" sz="2400" spc="-1" strike="noStrike">
              <a:solidFill>
                <a:srgbClr val="000000"/>
              </a:solidFill>
              <a:latin typeface="Corbel"/>
            </a:endParaRPr>
          </a:p>
          <a:p>
            <a:pPr marL="360000" indent="-323640">
              <a:lnSpc>
                <a:spcPct val="150000"/>
              </a:lnSpc>
              <a:tabLst>
                <a:tab algn="l" pos="0"/>
              </a:tabLst>
            </a:pPr>
            <a:r>
              <a:rPr b="0" lang="en-GB" sz="2400" spc="-1" strike="noStrike">
                <a:solidFill>
                  <a:srgbClr val="333333"/>
                </a:solidFill>
                <a:latin typeface="Arial"/>
              </a:rPr>
              <a:t>“</a:t>
            </a:r>
            <a:r>
              <a:rPr b="0" i="1" lang="en-US" sz="2400" spc="-1" strike="noStrike">
                <a:solidFill>
                  <a:srgbClr val="333333"/>
                </a:solidFill>
                <a:latin typeface="Arial"/>
              </a:rPr>
              <a:t>Out of 22 included studies for livelihood interventions, 16 studies</a:t>
            </a:r>
            <a:endParaRPr b="0" lang="en-US" sz="2400" spc="-1" strike="noStrike">
              <a:solidFill>
                <a:srgbClr val="000000"/>
              </a:solidFill>
              <a:latin typeface="Corbel"/>
            </a:endParaRPr>
          </a:p>
          <a:p>
            <a:pPr marL="360000" indent="-323640">
              <a:lnSpc>
                <a:spcPct val="150000"/>
              </a:lnSpc>
              <a:tabLst>
                <a:tab algn="l" pos="0"/>
              </a:tabLst>
            </a:pPr>
            <a:r>
              <a:rPr b="0" i="1" lang="en-US" sz="2400" spc="-1" strike="noStrike">
                <a:solidFill>
                  <a:srgbClr val="333333"/>
                </a:solidFill>
                <a:latin typeface="Arial"/>
              </a:rPr>
              <a:t>focused on skill development</a:t>
            </a:r>
            <a:r>
              <a:rPr b="0" lang="en-US" sz="2400" spc="-1" strike="noStrike">
                <a:solidFill>
                  <a:srgbClr val="333333"/>
                </a:solidFill>
                <a:latin typeface="Arial"/>
              </a:rPr>
              <a:t>.”</a:t>
            </a:r>
            <a:endParaRPr b="0" lang="en-US" sz="2400" spc="-1" strike="noStrike">
              <a:solidFill>
                <a:srgbClr val="000000"/>
              </a:solidFill>
              <a:latin typeface="Corbel"/>
            </a:endParaRPr>
          </a:p>
          <a:p>
            <a:pPr marL="360000" indent="-323640">
              <a:lnSpc>
                <a:spcPct val="150000"/>
              </a:lnSpc>
              <a:tabLst>
                <a:tab algn="l" pos="0"/>
              </a:tabLst>
            </a:pPr>
            <a:endParaRPr b="0" lang="en-US" sz="2400" spc="-1" strike="noStrike">
              <a:solidFill>
                <a:srgbClr val="000000"/>
              </a:solidFill>
              <a:latin typeface="Corbel"/>
            </a:endParaRPr>
          </a:p>
          <a:p>
            <a:pPr marL="360000" indent="-323640">
              <a:lnSpc>
                <a:spcPct val="150000"/>
              </a:lnSpc>
              <a:tabLst>
                <a:tab algn="l" pos="0"/>
              </a:tabLst>
            </a:pPr>
            <a:r>
              <a:rPr b="0" i="1" lang="en-US" sz="2400" spc="-1" strike="noStrike">
                <a:solidFill>
                  <a:srgbClr val="333333"/>
                </a:solidFill>
                <a:latin typeface="Arial"/>
              </a:rPr>
              <a:t>“</a:t>
            </a:r>
            <a:r>
              <a:rPr b="0" i="1" lang="en-US" sz="2400" spc="-1" strike="noStrike">
                <a:solidFill>
                  <a:srgbClr val="333333"/>
                </a:solidFill>
                <a:latin typeface="Arial"/>
              </a:rPr>
              <a:t>However, the studies included in the reviews are mostly of low quality and hence the relevant conclusions as made based on them can be undermined”</a:t>
            </a:r>
            <a:endParaRPr b="0" lang="en-US" sz="2400" spc="-1" strike="noStrike">
              <a:solidFill>
                <a:srgbClr val="000000"/>
              </a:solidFill>
              <a:latin typeface="Corbel"/>
            </a:endParaRPr>
          </a:p>
        </p:txBody>
      </p:sp>
      <p:sp>
        <p:nvSpPr>
          <p:cNvPr id="152" name="Title 2"/>
          <p:cNvSpPr txBox="1"/>
          <p:nvPr/>
        </p:nvSpPr>
        <p:spPr>
          <a:xfrm>
            <a:off x="610200" y="325440"/>
            <a:ext cx="8949600" cy="725760"/>
          </a:xfrm>
          <a:prstGeom prst="rect">
            <a:avLst/>
          </a:prstGeom>
          <a:noFill/>
          <a:ln w="0">
            <a:noFill/>
          </a:ln>
        </p:spPr>
        <p:txBody>
          <a:bodyPr lIns="90000" rIns="90000" tIns="45000" bIns="45000">
            <a:normAutofit/>
          </a:bodyPr>
          <a:p>
            <a:pPr>
              <a:lnSpc>
                <a:spcPct val="100000"/>
              </a:lnSpc>
            </a:pPr>
            <a:r>
              <a:rPr b="0" lang="en-US" sz="3200" spc="-1" strike="noStrike">
                <a:solidFill>
                  <a:srgbClr val="000000"/>
                </a:solidFill>
                <a:latin typeface="Arial"/>
              </a:rPr>
              <a:t>Challenges</a:t>
            </a:r>
            <a:endParaRPr b="0" lang="en-US" sz="3200" spc="-1" strike="noStrike">
              <a:solidFill>
                <a:srgbClr val="000000"/>
              </a:solidFill>
              <a:latin typeface="Corbe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3" name="Content Placeholder 1"/>
          <p:cNvSpPr txBox="1"/>
          <p:nvPr/>
        </p:nvSpPr>
        <p:spPr>
          <a:xfrm>
            <a:off x="553680" y="1911240"/>
            <a:ext cx="10946520" cy="5222160"/>
          </a:xfrm>
          <a:prstGeom prst="rect">
            <a:avLst/>
          </a:prstGeom>
          <a:noFill/>
          <a:ln w="0">
            <a:noFill/>
          </a:ln>
        </p:spPr>
        <p:txBody>
          <a:bodyPr lIns="90000" rIns="90000" tIns="45000" bIns="45000">
            <a:noAutofit/>
          </a:bodyPr>
          <a:p>
            <a:pPr marL="360000" indent="-323640">
              <a:lnSpc>
                <a:spcPct val="150000"/>
              </a:lnSpc>
              <a:buClr>
                <a:srgbClr val="333333"/>
              </a:buClr>
              <a:buFont typeface="Arial"/>
              <a:buChar char="•"/>
            </a:pPr>
            <a:r>
              <a:rPr b="0" lang="en-US" sz="2800" spc="-1" strike="noStrike">
                <a:solidFill>
                  <a:srgbClr val="333333"/>
                </a:solidFill>
                <a:latin typeface="Arial"/>
              </a:rPr>
              <a:t>Examine and address the barriers experienced by people with disabilities to obtain as well as retain employment.</a:t>
            </a:r>
            <a:endParaRPr b="0" lang="en-US" sz="2800" spc="-1" strike="noStrike">
              <a:solidFill>
                <a:srgbClr val="000000"/>
              </a:solidFill>
              <a:latin typeface="Corbel"/>
            </a:endParaRPr>
          </a:p>
          <a:p>
            <a:pPr>
              <a:lnSpc>
                <a:spcPct val="150000"/>
              </a:lnSpc>
            </a:pPr>
            <a:endParaRPr b="0" lang="en-US" sz="2800" spc="-1" strike="noStrike">
              <a:solidFill>
                <a:srgbClr val="000000"/>
              </a:solidFill>
              <a:latin typeface="Corbel"/>
            </a:endParaRPr>
          </a:p>
          <a:p>
            <a:pPr marL="360000" indent="-323640">
              <a:lnSpc>
                <a:spcPct val="150000"/>
              </a:lnSpc>
              <a:buClr>
                <a:srgbClr val="333333"/>
              </a:buClr>
              <a:buFont typeface="Arial"/>
              <a:buChar char="•"/>
            </a:pPr>
            <a:r>
              <a:rPr b="0" lang="en-US" sz="2800" spc="-1" strike="noStrike">
                <a:solidFill>
                  <a:srgbClr val="333333"/>
                </a:solidFill>
                <a:latin typeface="Arial"/>
              </a:rPr>
              <a:t>Adopt a twin track approach to disability inclusion.</a:t>
            </a:r>
            <a:endParaRPr b="0" lang="en-US" sz="2800" spc="-1" strike="noStrike">
              <a:solidFill>
                <a:srgbClr val="000000"/>
              </a:solidFill>
              <a:latin typeface="Corbel"/>
            </a:endParaRPr>
          </a:p>
          <a:p>
            <a:pPr>
              <a:lnSpc>
                <a:spcPct val="150000"/>
              </a:lnSpc>
            </a:pPr>
            <a:endParaRPr b="0" lang="en-US" sz="2800" spc="-1" strike="noStrike">
              <a:solidFill>
                <a:srgbClr val="000000"/>
              </a:solidFill>
              <a:latin typeface="Corbel"/>
            </a:endParaRPr>
          </a:p>
          <a:p>
            <a:pPr marL="360000" indent="-323640">
              <a:lnSpc>
                <a:spcPct val="150000"/>
              </a:lnSpc>
              <a:buClr>
                <a:srgbClr val="333333"/>
              </a:buClr>
              <a:buFont typeface="Arial"/>
              <a:buChar char="•"/>
            </a:pPr>
            <a:r>
              <a:rPr b="0" lang="en-US" sz="2800" spc="-1" strike="noStrike">
                <a:solidFill>
                  <a:srgbClr val="333333"/>
                </a:solidFill>
                <a:latin typeface="Arial"/>
              </a:rPr>
              <a:t>Address the multiple challenges experienced by people with disabilities using systems-based approach.</a:t>
            </a:r>
            <a:endParaRPr b="0" lang="en-US" sz="2800" spc="-1" strike="noStrike">
              <a:solidFill>
                <a:srgbClr val="000000"/>
              </a:solidFill>
              <a:latin typeface="Corbel"/>
            </a:endParaRPr>
          </a:p>
        </p:txBody>
      </p:sp>
      <p:sp>
        <p:nvSpPr>
          <p:cNvPr id="154" name="Title 2"/>
          <p:cNvSpPr txBox="1"/>
          <p:nvPr/>
        </p:nvSpPr>
        <p:spPr>
          <a:xfrm>
            <a:off x="334800" y="195480"/>
            <a:ext cx="9311040" cy="783000"/>
          </a:xfrm>
          <a:prstGeom prst="rect">
            <a:avLst/>
          </a:prstGeom>
          <a:noFill/>
          <a:ln w="0">
            <a:noFill/>
          </a:ln>
        </p:spPr>
        <p:txBody>
          <a:bodyPr lIns="90000" rIns="90000" tIns="45000" bIns="45000">
            <a:noAutofit/>
          </a:bodyPr>
          <a:p>
            <a:pPr>
              <a:lnSpc>
                <a:spcPct val="100000"/>
              </a:lnSpc>
            </a:pPr>
            <a:r>
              <a:rPr b="0" lang="en-US" sz="3200" spc="-1" strike="noStrike">
                <a:solidFill>
                  <a:srgbClr val="000000"/>
                </a:solidFill>
                <a:latin typeface="Arial"/>
              </a:rPr>
              <a:t>Successful interventions for people with disabilities</a:t>
            </a:r>
            <a:endParaRPr b="0" lang="en-US" sz="3200" spc="-1" strike="noStrike">
              <a:solidFill>
                <a:srgbClr val="000000"/>
              </a:solidFill>
              <a:latin typeface="Corbe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 name="Content Placeholder 1"/>
          <p:cNvSpPr txBox="1"/>
          <p:nvPr/>
        </p:nvSpPr>
        <p:spPr>
          <a:xfrm>
            <a:off x="334800" y="1911240"/>
            <a:ext cx="11642040" cy="5222160"/>
          </a:xfrm>
          <a:prstGeom prst="rect">
            <a:avLst/>
          </a:prstGeom>
          <a:noFill/>
          <a:ln w="0">
            <a:noFill/>
          </a:ln>
        </p:spPr>
        <p:txBody>
          <a:bodyPr lIns="90000" rIns="90000" tIns="45000" bIns="45000">
            <a:noAutofit/>
          </a:bodyPr>
          <a:p>
            <a:pPr marL="360000" indent="-323640">
              <a:lnSpc>
                <a:spcPct val="150000"/>
              </a:lnSpc>
              <a:buClr>
                <a:srgbClr val="333333"/>
              </a:buClr>
              <a:buFont typeface="Arial"/>
              <a:buChar char="•"/>
            </a:pPr>
            <a:r>
              <a:rPr b="0" lang="en-US" sz="2800" spc="-1" strike="noStrike">
                <a:solidFill>
                  <a:srgbClr val="333333"/>
                </a:solidFill>
                <a:latin typeface="Arial"/>
              </a:rPr>
              <a:t>Address workplace stigma and discrimination.</a:t>
            </a:r>
            <a:endParaRPr b="0" lang="en-US" sz="2800" spc="-1" strike="noStrike">
              <a:solidFill>
                <a:srgbClr val="000000"/>
              </a:solidFill>
              <a:latin typeface="Corbel"/>
            </a:endParaRPr>
          </a:p>
          <a:p>
            <a:pPr marL="360000" indent="-323640">
              <a:lnSpc>
                <a:spcPct val="150000"/>
              </a:lnSpc>
              <a:buClr>
                <a:srgbClr val="333333"/>
              </a:buClr>
              <a:buFont typeface="Arial"/>
              <a:buChar char="•"/>
            </a:pPr>
            <a:r>
              <a:rPr b="0" lang="en-US" sz="2800" spc="-1" strike="noStrike">
                <a:solidFill>
                  <a:srgbClr val="333333"/>
                </a:solidFill>
                <a:latin typeface="Arial"/>
              </a:rPr>
              <a:t>Ensure people with psychosocial disabilities have regular access to mental health service.</a:t>
            </a:r>
            <a:endParaRPr b="0" lang="en-US" sz="2800" spc="-1" strike="noStrike">
              <a:solidFill>
                <a:srgbClr val="000000"/>
              </a:solidFill>
              <a:latin typeface="Corbel"/>
            </a:endParaRPr>
          </a:p>
          <a:p>
            <a:pPr marL="360000" indent="-323640">
              <a:lnSpc>
                <a:spcPct val="150000"/>
              </a:lnSpc>
              <a:buClr>
                <a:srgbClr val="333333"/>
              </a:buClr>
              <a:buFont typeface="Arial"/>
              <a:buChar char="•"/>
            </a:pPr>
            <a:r>
              <a:rPr b="0" lang="en-GB" sz="2800" spc="-1" strike="noStrike">
                <a:solidFill>
                  <a:srgbClr val="333333"/>
                </a:solidFill>
                <a:latin typeface="Arial"/>
              </a:rPr>
              <a:t>Affirmative actions such as workplace accommodation should be individualised based on the needs of people with psychosocial disabilities.</a:t>
            </a:r>
            <a:endParaRPr b="0" lang="en-US" sz="2800" spc="-1" strike="noStrike">
              <a:solidFill>
                <a:srgbClr val="000000"/>
              </a:solidFill>
              <a:latin typeface="Corbel"/>
            </a:endParaRPr>
          </a:p>
          <a:p>
            <a:pPr marL="360000" indent="-323640">
              <a:lnSpc>
                <a:spcPct val="150000"/>
              </a:lnSpc>
              <a:buClr>
                <a:srgbClr val="333333"/>
              </a:buClr>
              <a:buFont typeface="Arial"/>
              <a:buChar char="•"/>
            </a:pPr>
            <a:r>
              <a:rPr b="0" lang="en-US" sz="2800" spc="-1" strike="noStrike">
                <a:solidFill>
                  <a:srgbClr val="333333"/>
                </a:solidFill>
                <a:latin typeface="Arial"/>
              </a:rPr>
              <a:t>Allocate funding to implement successful models of employment such as supported employment and augmented supported employment.</a:t>
            </a:r>
            <a:endParaRPr b="0" lang="en-US" sz="2800" spc="-1" strike="noStrike">
              <a:solidFill>
                <a:srgbClr val="000000"/>
              </a:solidFill>
              <a:latin typeface="Corbel"/>
            </a:endParaRPr>
          </a:p>
        </p:txBody>
      </p:sp>
      <p:sp>
        <p:nvSpPr>
          <p:cNvPr id="156" name="Title 2"/>
          <p:cNvSpPr txBox="1"/>
          <p:nvPr/>
        </p:nvSpPr>
        <p:spPr>
          <a:xfrm>
            <a:off x="102960" y="0"/>
            <a:ext cx="9568800" cy="991440"/>
          </a:xfrm>
          <a:prstGeom prst="rect">
            <a:avLst/>
          </a:prstGeom>
          <a:noFill/>
          <a:ln w="0">
            <a:noFill/>
          </a:ln>
        </p:spPr>
        <p:txBody>
          <a:bodyPr lIns="90000" rIns="90000" tIns="45000" bIns="45000">
            <a:noAutofit/>
          </a:bodyPr>
          <a:p>
            <a:pPr>
              <a:lnSpc>
                <a:spcPct val="100000"/>
              </a:lnSpc>
            </a:pPr>
            <a:r>
              <a:rPr b="0" lang="en-US" sz="3200" spc="-1" strike="noStrike">
                <a:solidFill>
                  <a:srgbClr val="000000"/>
                </a:solidFill>
                <a:latin typeface="Arial"/>
              </a:rPr>
              <a:t>Successful interventions – People with Psychosocial disabilities</a:t>
            </a:r>
            <a:endParaRPr b="0" lang="en-US" sz="3200" spc="-1" strike="noStrike">
              <a:solidFill>
                <a:srgbClr val="000000"/>
              </a:solidFill>
              <a:latin typeface="Corbe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 name="Content Placeholder 1"/>
          <p:cNvSpPr txBox="1"/>
          <p:nvPr/>
        </p:nvSpPr>
        <p:spPr>
          <a:xfrm>
            <a:off x="244800" y="1286280"/>
            <a:ext cx="11693520" cy="6522840"/>
          </a:xfrm>
          <a:prstGeom prst="rect">
            <a:avLst/>
          </a:prstGeom>
          <a:noFill/>
          <a:ln w="0">
            <a:noFill/>
          </a:ln>
        </p:spPr>
        <p:txBody>
          <a:bodyPr lIns="90000" rIns="90000" tIns="45000" bIns="45000">
            <a:noAutofit/>
          </a:bodyPr>
          <a:p>
            <a:pPr marL="360000" indent="-359640">
              <a:lnSpc>
                <a:spcPct val="150000"/>
              </a:lnSpc>
              <a:buClr>
                <a:srgbClr val="333333"/>
              </a:buClr>
              <a:buFont typeface="Arial"/>
              <a:buChar char="•"/>
            </a:pPr>
            <a:r>
              <a:rPr b="0" lang="en-US" sz="2400" spc="-1" strike="noStrike">
                <a:solidFill>
                  <a:srgbClr val="333333"/>
                </a:solidFill>
                <a:latin typeface="Arial"/>
              </a:rPr>
              <a:t>Align national policies and programmes on disability with the UNCRPD framework.</a:t>
            </a:r>
            <a:endParaRPr b="0" lang="en-US" sz="2400" spc="-1" strike="noStrike">
              <a:solidFill>
                <a:srgbClr val="000000"/>
              </a:solidFill>
              <a:latin typeface="Corbel"/>
            </a:endParaRPr>
          </a:p>
          <a:p>
            <a:pPr marL="360000" indent="-359640">
              <a:lnSpc>
                <a:spcPct val="150000"/>
              </a:lnSpc>
              <a:buClr>
                <a:srgbClr val="333333"/>
              </a:buClr>
              <a:buFont typeface="Arial"/>
              <a:buChar char="•"/>
            </a:pPr>
            <a:r>
              <a:rPr b="0" lang="en-US" sz="2400" spc="-1" strike="noStrike">
                <a:solidFill>
                  <a:srgbClr val="333333"/>
                </a:solidFill>
                <a:latin typeface="Arial"/>
              </a:rPr>
              <a:t>Take a collaborative approach to including persons with disabilities and invest in capacity development to realise the Sustainable Development Agenda of ‘Leave no one behind.’</a:t>
            </a:r>
            <a:endParaRPr b="0" lang="en-US" sz="2400" spc="-1" strike="noStrike">
              <a:solidFill>
                <a:srgbClr val="000000"/>
              </a:solidFill>
              <a:latin typeface="Corbel"/>
            </a:endParaRPr>
          </a:p>
          <a:p>
            <a:pPr marL="360000" indent="-359640">
              <a:lnSpc>
                <a:spcPct val="150000"/>
              </a:lnSpc>
              <a:buClr>
                <a:srgbClr val="333333"/>
              </a:buClr>
              <a:buFont typeface="Arial"/>
              <a:buChar char="•"/>
            </a:pPr>
            <a:r>
              <a:rPr b="0" lang="en-US" sz="2400" spc="-1" strike="noStrike">
                <a:solidFill>
                  <a:srgbClr val="333333"/>
                </a:solidFill>
                <a:latin typeface="Arial"/>
              </a:rPr>
              <a:t>Mainstream disability in all areas, including education, employment, and social activities, by creating an inclusive environment.</a:t>
            </a:r>
            <a:endParaRPr b="0" lang="en-US" sz="2400" spc="-1" strike="noStrike">
              <a:solidFill>
                <a:srgbClr val="000000"/>
              </a:solidFill>
              <a:latin typeface="Corbel"/>
            </a:endParaRPr>
          </a:p>
          <a:p>
            <a:pPr marL="360000" indent="-359640">
              <a:lnSpc>
                <a:spcPct val="150000"/>
              </a:lnSpc>
              <a:buClr>
                <a:srgbClr val="333333"/>
              </a:buClr>
              <a:buFont typeface="Arial"/>
              <a:buChar char="•"/>
            </a:pPr>
            <a:r>
              <a:rPr b="0" lang="en-US" sz="2400" spc="-1" strike="noStrike">
                <a:solidFill>
                  <a:srgbClr val="333333"/>
                </a:solidFill>
                <a:latin typeface="Arial"/>
              </a:rPr>
              <a:t>Build better systems of disability access to facilitate ease of participation and inclusion. </a:t>
            </a:r>
            <a:endParaRPr b="0" lang="en-US" sz="2400" spc="-1" strike="noStrike">
              <a:solidFill>
                <a:srgbClr val="000000"/>
              </a:solidFill>
              <a:latin typeface="Corbel"/>
            </a:endParaRPr>
          </a:p>
          <a:p>
            <a:pPr marL="360000" indent="-359640">
              <a:lnSpc>
                <a:spcPct val="150000"/>
              </a:lnSpc>
              <a:buClr>
                <a:srgbClr val="333333"/>
              </a:buClr>
              <a:buFont typeface="Arial"/>
              <a:buChar char="•"/>
            </a:pPr>
            <a:r>
              <a:rPr b="0" lang="en-US" sz="2400" spc="-1" strike="noStrike">
                <a:solidFill>
                  <a:srgbClr val="333333"/>
                </a:solidFill>
                <a:latin typeface="Arial"/>
              </a:rPr>
              <a:t>Further develop the evidence base to inform and guide policymaking. </a:t>
            </a:r>
            <a:endParaRPr b="0" lang="en-US" sz="2400" spc="-1" strike="noStrike">
              <a:solidFill>
                <a:srgbClr val="000000"/>
              </a:solidFill>
              <a:latin typeface="Corbel"/>
            </a:endParaRPr>
          </a:p>
          <a:p>
            <a:pPr marL="360000" indent="-359640">
              <a:lnSpc>
                <a:spcPct val="150000"/>
              </a:lnSpc>
              <a:buClr>
                <a:srgbClr val="333333"/>
              </a:buClr>
              <a:buFont typeface="Arial"/>
              <a:buChar char="•"/>
            </a:pPr>
            <a:r>
              <a:rPr b="0" lang="en-US" sz="2400" spc="-1" strike="noStrike">
                <a:solidFill>
                  <a:srgbClr val="333333"/>
                </a:solidFill>
                <a:latin typeface="Arial"/>
              </a:rPr>
              <a:t>Improve and harmonise data collection to evaluate the impact of policies and programmes, using standardised approaches that allow disaggregated data by disability status, and help build the evidence base.</a:t>
            </a:r>
            <a:endParaRPr b="0" lang="en-US" sz="2400" spc="-1" strike="noStrike">
              <a:solidFill>
                <a:srgbClr val="000000"/>
              </a:solidFill>
              <a:latin typeface="Corbel"/>
            </a:endParaRPr>
          </a:p>
          <a:p>
            <a:pPr>
              <a:lnSpc>
                <a:spcPct val="100000"/>
              </a:lnSpc>
              <a:spcBef>
                <a:spcPts val="558"/>
              </a:spcBef>
              <a:tabLst>
                <a:tab algn="l" pos="0"/>
              </a:tabLst>
            </a:pPr>
            <a:endParaRPr b="0" lang="en-US" sz="2400" spc="-1" strike="noStrike">
              <a:solidFill>
                <a:srgbClr val="000000"/>
              </a:solidFill>
              <a:latin typeface="Corbel"/>
            </a:endParaRPr>
          </a:p>
        </p:txBody>
      </p:sp>
      <p:sp>
        <p:nvSpPr>
          <p:cNvPr id="158" name="Title 2"/>
          <p:cNvSpPr txBox="1"/>
          <p:nvPr/>
        </p:nvSpPr>
        <p:spPr>
          <a:xfrm>
            <a:off x="610200" y="325440"/>
            <a:ext cx="8949600" cy="725760"/>
          </a:xfrm>
          <a:prstGeom prst="rect">
            <a:avLst/>
          </a:prstGeom>
          <a:noFill/>
          <a:ln w="0">
            <a:noFill/>
          </a:ln>
        </p:spPr>
        <p:txBody>
          <a:bodyPr lIns="90000" rIns="90000" tIns="45000" bIns="45000">
            <a:normAutofit/>
          </a:bodyPr>
          <a:p>
            <a:pPr>
              <a:lnSpc>
                <a:spcPct val="100000"/>
              </a:lnSpc>
            </a:pPr>
            <a:r>
              <a:rPr b="0" lang="en-GB" sz="3200" spc="-1" strike="noStrike">
                <a:solidFill>
                  <a:srgbClr val="000000"/>
                </a:solidFill>
                <a:latin typeface="Arial"/>
              </a:rPr>
              <a:t>Core principles</a:t>
            </a:r>
            <a:endParaRPr b="0" lang="en-US" sz="3200" spc="-1" strike="noStrike">
              <a:solidFill>
                <a:srgbClr val="000000"/>
              </a:solidFill>
              <a:latin typeface="Corbe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9" name="Content Placeholder 1"/>
          <p:cNvSpPr txBox="1"/>
          <p:nvPr/>
        </p:nvSpPr>
        <p:spPr>
          <a:xfrm>
            <a:off x="360720" y="1455480"/>
            <a:ext cx="11706480" cy="6327720"/>
          </a:xfrm>
          <a:prstGeom prst="rect">
            <a:avLst/>
          </a:prstGeom>
          <a:noFill/>
          <a:ln w="0">
            <a:noFill/>
          </a:ln>
        </p:spPr>
        <p:txBody>
          <a:bodyPr lIns="90000" rIns="90000" tIns="45000" bIns="45000">
            <a:noAutofit/>
          </a:bodyPr>
          <a:p>
            <a:pPr marL="360000" indent="-359640">
              <a:lnSpc>
                <a:spcPct val="150000"/>
              </a:lnSpc>
              <a:buClr>
                <a:srgbClr val="333333"/>
              </a:buClr>
              <a:buFont typeface="Arial"/>
              <a:buChar char="•"/>
            </a:pPr>
            <a:r>
              <a:rPr b="0" lang="en-US" sz="2400" spc="-1" strike="noStrike">
                <a:solidFill>
                  <a:srgbClr val="333333"/>
                </a:solidFill>
                <a:latin typeface="Arial"/>
              </a:rPr>
              <a:t>DEP exists to promote knowledge production related to disability in LMICs through a web-based portal designed to inform evidence-based decision making on disability-inclusive development.</a:t>
            </a:r>
            <a:endParaRPr b="0" lang="en-US" sz="2400" spc="-1" strike="noStrike">
              <a:solidFill>
                <a:srgbClr val="000000"/>
              </a:solidFill>
              <a:latin typeface="Corbel"/>
            </a:endParaRPr>
          </a:p>
          <a:p>
            <a:pPr marL="360000" indent="-359640">
              <a:lnSpc>
                <a:spcPct val="150000"/>
              </a:lnSpc>
              <a:buClr>
                <a:srgbClr val="333333"/>
              </a:buClr>
              <a:buFont typeface="Arial"/>
              <a:buChar char="•"/>
            </a:pPr>
            <a:r>
              <a:rPr b="0" lang="en-US" sz="2400" spc="-1" strike="noStrike">
                <a:solidFill>
                  <a:srgbClr val="333333"/>
                </a:solidFill>
                <a:latin typeface="Arial"/>
              </a:rPr>
              <a:t>“</a:t>
            </a:r>
            <a:r>
              <a:rPr b="0" lang="en-US" sz="2400" spc="-1" strike="noStrike">
                <a:solidFill>
                  <a:srgbClr val="333333"/>
                </a:solidFill>
                <a:latin typeface="Arial"/>
              </a:rPr>
              <a:t>The overall aim of promoting employment is three dimensional and that should be looked at from the start: increasing employability, promoting inclusive labour market policies and improve employment opportunities.”</a:t>
            </a:r>
            <a:endParaRPr b="0" lang="en-US" sz="2400" spc="-1" strike="noStrike">
              <a:solidFill>
                <a:srgbClr val="000000"/>
              </a:solidFill>
              <a:latin typeface="Corbel"/>
            </a:endParaRPr>
          </a:p>
          <a:p>
            <a:pPr marL="360000" indent="-359640">
              <a:lnSpc>
                <a:spcPct val="150000"/>
              </a:lnSpc>
              <a:buClr>
                <a:srgbClr val="333333"/>
              </a:buClr>
              <a:buFont typeface="Arial"/>
              <a:buChar char="•"/>
            </a:pPr>
            <a:r>
              <a:rPr b="0" lang="en-GB" sz="2400" spc="-1" strike="noStrike">
                <a:solidFill>
                  <a:srgbClr val="333333"/>
                </a:solidFill>
                <a:latin typeface="Arial"/>
              </a:rPr>
              <a:t>“</a:t>
            </a:r>
            <a:r>
              <a:rPr b="0" lang="en-GB" sz="2400" spc="-1" strike="noStrike">
                <a:solidFill>
                  <a:srgbClr val="333333"/>
                </a:solidFill>
                <a:latin typeface="Arial"/>
              </a:rPr>
              <a:t>If people with disabilities remain invisible in data, they remain unaccounted for.” (Abualghaib 2019).</a:t>
            </a:r>
            <a:endParaRPr b="0" lang="en-US" sz="2400" spc="-1" strike="noStrike">
              <a:solidFill>
                <a:srgbClr val="000000"/>
              </a:solidFill>
              <a:latin typeface="Corbel"/>
            </a:endParaRPr>
          </a:p>
          <a:p>
            <a:pPr marL="360000" indent="-359640">
              <a:lnSpc>
                <a:spcPct val="150000"/>
              </a:lnSpc>
              <a:buClr>
                <a:srgbClr val="333333"/>
              </a:buClr>
              <a:buFont typeface="Arial"/>
              <a:buChar char="•"/>
            </a:pPr>
            <a:r>
              <a:rPr b="0" lang="en-GB" sz="2400" spc="-1" strike="noStrike">
                <a:solidFill>
                  <a:srgbClr val="333333"/>
                </a:solidFill>
                <a:latin typeface="Arial"/>
              </a:rPr>
              <a:t>Despite ratification of the UNCRPD framework, there are still several gaps in the effective translation of the principles to promote inclusive employment for persons with disabilities in LMICs.  </a:t>
            </a:r>
            <a:endParaRPr b="0" lang="en-US" sz="2400" spc="-1" strike="noStrike">
              <a:solidFill>
                <a:srgbClr val="000000"/>
              </a:solidFill>
              <a:latin typeface="Corbel"/>
            </a:endParaRPr>
          </a:p>
          <a:p>
            <a:pPr>
              <a:lnSpc>
                <a:spcPct val="100000"/>
              </a:lnSpc>
              <a:spcBef>
                <a:spcPts val="558"/>
              </a:spcBef>
            </a:pPr>
            <a:endParaRPr b="0" lang="en-US" sz="2400" spc="-1" strike="noStrike">
              <a:solidFill>
                <a:srgbClr val="000000"/>
              </a:solidFill>
              <a:latin typeface="Corbel"/>
            </a:endParaRPr>
          </a:p>
          <a:p>
            <a:pPr>
              <a:lnSpc>
                <a:spcPct val="100000"/>
              </a:lnSpc>
              <a:spcBef>
                <a:spcPts val="558"/>
              </a:spcBef>
            </a:pPr>
            <a:endParaRPr b="0" lang="en-US" sz="2400" spc="-1" strike="noStrike">
              <a:solidFill>
                <a:srgbClr val="000000"/>
              </a:solidFill>
              <a:latin typeface="Corbel"/>
            </a:endParaRPr>
          </a:p>
        </p:txBody>
      </p:sp>
      <p:sp>
        <p:nvSpPr>
          <p:cNvPr id="160" name="Title 2"/>
          <p:cNvSpPr txBox="1"/>
          <p:nvPr/>
        </p:nvSpPr>
        <p:spPr>
          <a:xfrm>
            <a:off x="610200" y="325440"/>
            <a:ext cx="8949600" cy="725760"/>
          </a:xfrm>
          <a:prstGeom prst="rect">
            <a:avLst/>
          </a:prstGeom>
          <a:noFill/>
          <a:ln w="0">
            <a:noFill/>
          </a:ln>
        </p:spPr>
        <p:txBody>
          <a:bodyPr lIns="90000" rIns="90000" tIns="45000" bIns="45000">
            <a:normAutofit/>
          </a:bodyPr>
          <a:p>
            <a:pPr>
              <a:lnSpc>
                <a:spcPct val="100000"/>
              </a:lnSpc>
            </a:pPr>
            <a:r>
              <a:rPr b="0" lang="en-GB" sz="3200" spc="-1" strike="noStrike">
                <a:solidFill>
                  <a:srgbClr val="000000"/>
                </a:solidFill>
                <a:latin typeface="Arial"/>
              </a:rPr>
              <a:t>DEP and Employment briefs: Conclusion</a:t>
            </a:r>
            <a:endParaRPr b="0" lang="en-US" sz="3200" spc="-1" strike="noStrike">
              <a:solidFill>
                <a:srgbClr val="000000"/>
              </a:solidFill>
              <a:latin typeface="Corbe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1" name="Content Placeholder 1"/>
          <p:cNvSpPr txBox="1"/>
          <p:nvPr/>
        </p:nvSpPr>
        <p:spPr>
          <a:xfrm>
            <a:off x="412200" y="1377360"/>
            <a:ext cx="11345760" cy="5962680"/>
          </a:xfrm>
          <a:prstGeom prst="rect">
            <a:avLst/>
          </a:prstGeom>
          <a:noFill/>
          <a:ln w="0">
            <a:noFill/>
          </a:ln>
        </p:spPr>
        <p:txBody>
          <a:bodyPr lIns="90000" rIns="90000" tIns="45000" bIns="45000">
            <a:noAutofit/>
          </a:bodyPr>
          <a:p>
            <a:pPr marL="360000">
              <a:lnSpc>
                <a:spcPct val="150000"/>
              </a:lnSpc>
              <a:tabLst>
                <a:tab algn="l" pos="0"/>
              </a:tabLst>
            </a:pPr>
            <a:r>
              <a:rPr b="0" lang="en-US" sz="2400" spc="-1" strike="noStrike">
                <a:solidFill>
                  <a:srgbClr val="333333"/>
                </a:solidFill>
                <a:latin typeface="Arial"/>
              </a:rPr>
              <a:t>DEP Team</a:t>
            </a:r>
            <a:endParaRPr b="0" lang="en-US" sz="2400" spc="-1" strike="noStrike">
              <a:solidFill>
                <a:srgbClr val="000000"/>
              </a:solidFill>
              <a:latin typeface="Corbel"/>
            </a:endParaRPr>
          </a:p>
          <a:p>
            <a:pPr lvl="1" marL="360000" indent="-249480">
              <a:lnSpc>
                <a:spcPct val="150000"/>
              </a:lnSpc>
              <a:buClr>
                <a:srgbClr val="000000"/>
              </a:buClr>
              <a:buFont typeface="Arial"/>
              <a:buChar char="•"/>
              <a:tabLst>
                <a:tab algn="l" pos="0"/>
              </a:tabLst>
            </a:pPr>
            <a:r>
              <a:rPr b="0" lang="en-US" sz="2400" spc="-1" strike="noStrike">
                <a:solidFill>
                  <a:srgbClr val="000000"/>
                </a:solidFill>
                <a:latin typeface="Arial"/>
              </a:rPr>
              <a:t>Professor Tom Shakespeare, Principal Investigator.</a:t>
            </a:r>
            <a:endParaRPr b="0" lang="en-US" sz="2400" spc="-1" strike="noStrike">
              <a:solidFill>
                <a:srgbClr val="000000"/>
              </a:solidFill>
              <a:latin typeface="Corbel"/>
            </a:endParaRPr>
          </a:p>
          <a:p>
            <a:pPr lvl="1" marL="360000" indent="-249480">
              <a:lnSpc>
                <a:spcPct val="150000"/>
              </a:lnSpc>
              <a:buClr>
                <a:srgbClr val="000000"/>
              </a:buClr>
              <a:buFont typeface="Arial"/>
              <a:buChar char="•"/>
              <a:tabLst>
                <a:tab algn="l" pos="0"/>
              </a:tabLst>
            </a:pPr>
            <a:r>
              <a:rPr b="0" lang="en-US" sz="2400" spc="-1" strike="noStrike">
                <a:solidFill>
                  <a:srgbClr val="000000"/>
                </a:solidFill>
                <a:latin typeface="Arial"/>
              </a:rPr>
              <a:t>Dr. Islay Mactaggart, Assistant Professor in Disability and Global Health.</a:t>
            </a:r>
            <a:endParaRPr b="0" lang="en-US" sz="2400" spc="-1" strike="noStrike">
              <a:solidFill>
                <a:srgbClr val="000000"/>
              </a:solidFill>
              <a:latin typeface="Corbel"/>
            </a:endParaRPr>
          </a:p>
          <a:p>
            <a:pPr lvl="1" marL="360000" indent="-249480">
              <a:lnSpc>
                <a:spcPct val="150000"/>
              </a:lnSpc>
              <a:buClr>
                <a:srgbClr val="000000"/>
              </a:buClr>
              <a:buFont typeface="Arial"/>
              <a:buChar char="•"/>
              <a:tabLst>
                <a:tab algn="l" pos="0"/>
              </a:tabLst>
            </a:pPr>
            <a:r>
              <a:rPr b="0" lang="en-US" sz="2400" spc="-1" strike="noStrike">
                <a:solidFill>
                  <a:srgbClr val="000000"/>
                </a:solidFill>
                <a:latin typeface="Arial"/>
              </a:rPr>
              <a:t>Miss. Onaiza Qureshi, Research Fellow.</a:t>
            </a:r>
            <a:endParaRPr b="0" lang="en-US" sz="2400" spc="-1" strike="noStrike">
              <a:solidFill>
                <a:srgbClr val="000000"/>
              </a:solidFill>
              <a:latin typeface="Corbel"/>
            </a:endParaRPr>
          </a:p>
          <a:p>
            <a:pPr lvl="1" marL="360000" indent="-249480">
              <a:lnSpc>
                <a:spcPct val="150000"/>
              </a:lnSpc>
              <a:buClr>
                <a:srgbClr val="000000"/>
              </a:buClr>
              <a:buFont typeface="Arial"/>
              <a:buChar char="•"/>
              <a:tabLst>
                <a:tab algn="l" pos="0"/>
              </a:tabLst>
            </a:pPr>
            <a:r>
              <a:rPr b="0" lang="en-US" sz="2400" spc="-1" strike="noStrike">
                <a:solidFill>
                  <a:srgbClr val="000000"/>
                </a:solidFill>
                <a:latin typeface="Arial"/>
              </a:rPr>
              <a:t>Mr. Anthony Climpson-Stewart, Former DEP Project Co-Ordinator.</a:t>
            </a:r>
            <a:endParaRPr b="0" lang="en-US" sz="2400" spc="-1" strike="noStrike">
              <a:solidFill>
                <a:srgbClr val="000000"/>
              </a:solidFill>
              <a:latin typeface="Corbel"/>
            </a:endParaRPr>
          </a:p>
          <a:p>
            <a:pPr lvl="1" marL="360000" indent="-249480">
              <a:lnSpc>
                <a:spcPct val="150000"/>
              </a:lnSpc>
              <a:buClr>
                <a:srgbClr val="000000"/>
              </a:buClr>
              <a:buFont typeface="Arial"/>
              <a:buChar char="•"/>
              <a:tabLst>
                <a:tab algn="l" pos="0"/>
              </a:tabLst>
            </a:pPr>
            <a:r>
              <a:rPr b="0" lang="en-US" sz="2400" spc="-1" strike="noStrike">
                <a:solidFill>
                  <a:srgbClr val="000000"/>
                </a:solidFill>
                <a:latin typeface="Arial"/>
              </a:rPr>
              <a:t>Ms. Sabrina Dogbe, DEP Project Co-Ordinator.</a:t>
            </a:r>
            <a:endParaRPr b="0" lang="en-US" sz="2400" spc="-1" strike="noStrike">
              <a:solidFill>
                <a:srgbClr val="000000"/>
              </a:solidFill>
              <a:latin typeface="Corbel"/>
            </a:endParaRPr>
          </a:p>
          <a:p>
            <a:pPr marL="360000">
              <a:lnSpc>
                <a:spcPct val="150000"/>
              </a:lnSpc>
              <a:tabLst>
                <a:tab algn="l" pos="0"/>
              </a:tabLst>
            </a:pPr>
            <a:endParaRPr b="0" lang="en-US" sz="2400" spc="-1" strike="noStrike">
              <a:solidFill>
                <a:srgbClr val="000000"/>
              </a:solidFill>
              <a:latin typeface="Corbel"/>
            </a:endParaRPr>
          </a:p>
          <a:p>
            <a:pPr marL="360000">
              <a:lnSpc>
                <a:spcPct val="150000"/>
              </a:lnSpc>
              <a:tabLst>
                <a:tab algn="l" pos="0"/>
              </a:tabLst>
            </a:pPr>
            <a:r>
              <a:rPr b="0" lang="en-US" sz="2400" spc="-1" strike="noStrike">
                <a:solidFill>
                  <a:srgbClr val="333333"/>
                </a:solidFill>
                <a:latin typeface="Arial"/>
              </a:rPr>
              <a:t>Advisory Group Members.</a:t>
            </a:r>
            <a:endParaRPr b="0" lang="en-US" sz="2400" spc="-1" strike="noStrike">
              <a:solidFill>
                <a:srgbClr val="000000"/>
              </a:solidFill>
              <a:latin typeface="Corbel"/>
            </a:endParaRPr>
          </a:p>
          <a:p>
            <a:pPr marL="360000">
              <a:lnSpc>
                <a:spcPct val="150000"/>
              </a:lnSpc>
              <a:tabLst>
                <a:tab algn="l" pos="0"/>
              </a:tabLst>
            </a:pPr>
            <a:endParaRPr b="0" lang="en-US" sz="2400" spc="-1" strike="noStrike">
              <a:solidFill>
                <a:srgbClr val="000000"/>
              </a:solidFill>
              <a:latin typeface="Corbel"/>
            </a:endParaRPr>
          </a:p>
          <a:p>
            <a:pPr marL="360000">
              <a:lnSpc>
                <a:spcPct val="150000"/>
              </a:lnSpc>
              <a:tabLst>
                <a:tab algn="l" pos="0"/>
              </a:tabLst>
            </a:pPr>
            <a:r>
              <a:rPr b="0" lang="en-US" sz="2400" spc="-1" strike="noStrike">
                <a:solidFill>
                  <a:srgbClr val="333333"/>
                </a:solidFill>
                <a:latin typeface="Arial"/>
              </a:rPr>
              <a:t>Peer Reviewers.</a:t>
            </a:r>
            <a:endParaRPr b="0" lang="en-US" sz="2400" spc="-1" strike="noStrike">
              <a:solidFill>
                <a:srgbClr val="000000"/>
              </a:solidFill>
              <a:latin typeface="Corbel"/>
            </a:endParaRPr>
          </a:p>
        </p:txBody>
      </p:sp>
      <p:sp>
        <p:nvSpPr>
          <p:cNvPr id="162" name="Title 2"/>
          <p:cNvSpPr txBox="1"/>
          <p:nvPr/>
        </p:nvSpPr>
        <p:spPr>
          <a:xfrm>
            <a:off x="610200" y="325440"/>
            <a:ext cx="8949600" cy="725760"/>
          </a:xfrm>
          <a:prstGeom prst="rect">
            <a:avLst/>
          </a:prstGeom>
          <a:noFill/>
          <a:ln w="0">
            <a:noFill/>
          </a:ln>
        </p:spPr>
        <p:txBody>
          <a:bodyPr lIns="90000" rIns="90000" tIns="45000" bIns="45000">
            <a:normAutofit/>
          </a:bodyPr>
          <a:p>
            <a:pPr>
              <a:lnSpc>
                <a:spcPct val="100000"/>
              </a:lnSpc>
            </a:pPr>
            <a:r>
              <a:rPr b="0" lang="en-US" sz="3200" spc="-1" strike="noStrike">
                <a:solidFill>
                  <a:srgbClr val="000000"/>
                </a:solidFill>
                <a:latin typeface="Arial"/>
              </a:rPr>
              <a:t>Acknowledgement</a:t>
            </a:r>
            <a:endParaRPr b="0" lang="en-US" sz="3200" spc="-1" strike="noStrike">
              <a:solidFill>
                <a:srgbClr val="000000"/>
              </a:solidFill>
              <a:latin typeface="Corbe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3" name="Title 1"/>
          <p:cNvSpPr txBox="1"/>
          <p:nvPr/>
        </p:nvSpPr>
        <p:spPr>
          <a:xfrm>
            <a:off x="1507320" y="3213000"/>
            <a:ext cx="9189720" cy="2776320"/>
          </a:xfrm>
          <a:prstGeom prst="rect">
            <a:avLst/>
          </a:prstGeom>
          <a:noFill/>
          <a:ln w="0">
            <a:noFill/>
          </a:ln>
        </p:spPr>
        <p:txBody>
          <a:bodyPr lIns="90000" rIns="90000" tIns="45000" bIns="45000">
            <a:noAutofit/>
          </a:bodyPr>
          <a:p>
            <a:pPr algn="ctr">
              <a:lnSpc>
                <a:spcPct val="100000"/>
              </a:lnSpc>
            </a:pPr>
            <a:r>
              <a:rPr b="0" lang="en-GB" sz="5400" spc="-1" strike="noStrike">
                <a:solidFill>
                  <a:srgbClr val="004550"/>
                </a:solidFill>
                <a:latin typeface="Arial"/>
              </a:rPr>
              <a:t>Thank you for participating!</a:t>
            </a:r>
            <a:endParaRPr b="0" lang="en-US" sz="5400" spc="-1" strike="noStrike">
              <a:solidFill>
                <a:srgbClr val="000000"/>
              </a:solidFill>
              <a:latin typeface="Corbel"/>
            </a:endParaRPr>
          </a:p>
        </p:txBody>
      </p:sp>
      <p:pic>
        <p:nvPicPr>
          <p:cNvPr id="164" name="Graphic 4" descr=""/>
          <p:cNvPicPr/>
          <p:nvPr/>
        </p:nvPicPr>
        <p:blipFill>
          <a:blip r:embed="rId1"/>
          <a:stretch/>
        </p:blipFill>
        <p:spPr>
          <a:xfrm>
            <a:off x="7482600" y="192240"/>
            <a:ext cx="3828960" cy="2163960"/>
          </a:xfrm>
          <a:prstGeom prst="rect">
            <a:avLst/>
          </a:prstGeom>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Content Placeholder 1"/>
          <p:cNvSpPr txBox="1"/>
          <p:nvPr/>
        </p:nvSpPr>
        <p:spPr>
          <a:xfrm>
            <a:off x="1307520" y="1878120"/>
            <a:ext cx="9589320" cy="5617800"/>
          </a:xfrm>
          <a:prstGeom prst="rect">
            <a:avLst/>
          </a:prstGeom>
          <a:noFill/>
          <a:ln w="0">
            <a:noFill/>
          </a:ln>
        </p:spPr>
        <p:txBody>
          <a:bodyPr lIns="90000" rIns="90000" tIns="45000" bIns="45000">
            <a:noAutofit/>
          </a:bodyPr>
          <a:p>
            <a:pPr marL="532800" indent="-532440">
              <a:lnSpc>
                <a:spcPct val="150000"/>
              </a:lnSpc>
              <a:buClr>
                <a:srgbClr val="333333"/>
              </a:buClr>
              <a:buFont typeface="Arial"/>
              <a:buAutoNum type="arabicPeriod"/>
            </a:pPr>
            <a:r>
              <a:rPr b="0" lang="en-US" sz="3200" spc="-1" strike="noStrike">
                <a:solidFill>
                  <a:srgbClr val="333333"/>
                </a:solidFill>
                <a:latin typeface="Arial"/>
              </a:rPr>
              <a:t>Introduction to Disability Evidence Portal.</a:t>
            </a:r>
            <a:endParaRPr b="0" lang="en-US" sz="3200" spc="-1" strike="noStrike">
              <a:solidFill>
                <a:srgbClr val="000000"/>
              </a:solidFill>
              <a:latin typeface="Corbel"/>
            </a:endParaRPr>
          </a:p>
          <a:p>
            <a:pPr marL="532800" indent="-532440">
              <a:lnSpc>
                <a:spcPct val="150000"/>
              </a:lnSpc>
              <a:buClr>
                <a:srgbClr val="333333"/>
              </a:buClr>
              <a:buFont typeface="Arial"/>
              <a:buAutoNum type="arabicPeriod"/>
            </a:pPr>
            <a:r>
              <a:rPr b="0" lang="en-US" sz="3200" spc="-1" strike="noStrike">
                <a:solidFill>
                  <a:srgbClr val="333333"/>
                </a:solidFill>
                <a:latin typeface="Arial"/>
              </a:rPr>
              <a:t>Evidence Briefs – Methodology.</a:t>
            </a:r>
            <a:endParaRPr b="0" lang="en-US" sz="3200" spc="-1" strike="noStrike">
              <a:solidFill>
                <a:srgbClr val="000000"/>
              </a:solidFill>
              <a:latin typeface="Corbel"/>
            </a:endParaRPr>
          </a:p>
          <a:p>
            <a:pPr marL="532800" indent="-532440">
              <a:lnSpc>
                <a:spcPct val="150000"/>
              </a:lnSpc>
              <a:buClr>
                <a:srgbClr val="333333"/>
              </a:buClr>
              <a:buFont typeface="Arial"/>
              <a:buAutoNum type="arabicPeriod"/>
            </a:pPr>
            <a:r>
              <a:rPr b="0" lang="en-US" sz="3200" spc="-1" strike="noStrike">
                <a:solidFill>
                  <a:srgbClr val="333333"/>
                </a:solidFill>
                <a:latin typeface="Arial"/>
              </a:rPr>
              <a:t>Employment related briefs.</a:t>
            </a:r>
            <a:endParaRPr b="0" lang="en-US" sz="3200" spc="-1" strike="noStrike">
              <a:solidFill>
                <a:srgbClr val="000000"/>
              </a:solidFill>
              <a:latin typeface="Corbel"/>
            </a:endParaRPr>
          </a:p>
          <a:p>
            <a:pPr marL="532800" indent="-532440">
              <a:lnSpc>
                <a:spcPct val="150000"/>
              </a:lnSpc>
              <a:buClr>
                <a:srgbClr val="333333"/>
              </a:buClr>
              <a:buFont typeface="Arial"/>
              <a:buAutoNum type="arabicPeriod"/>
            </a:pPr>
            <a:r>
              <a:rPr b="0" lang="en-US" sz="3200" spc="-1" strike="noStrike">
                <a:solidFill>
                  <a:srgbClr val="333333"/>
                </a:solidFill>
                <a:latin typeface="Arial"/>
              </a:rPr>
              <a:t>Core principles.</a:t>
            </a:r>
            <a:endParaRPr b="0" lang="en-US" sz="3200" spc="-1" strike="noStrike">
              <a:solidFill>
                <a:srgbClr val="000000"/>
              </a:solidFill>
              <a:latin typeface="Corbel"/>
            </a:endParaRPr>
          </a:p>
          <a:p>
            <a:pPr>
              <a:lnSpc>
                <a:spcPct val="100000"/>
              </a:lnSpc>
              <a:spcBef>
                <a:spcPts val="746"/>
              </a:spcBef>
            </a:pPr>
            <a:endParaRPr b="0" lang="en-US" sz="3200" spc="-1" strike="noStrike">
              <a:solidFill>
                <a:srgbClr val="000000"/>
              </a:solidFill>
              <a:latin typeface="Corbel"/>
            </a:endParaRPr>
          </a:p>
          <a:p>
            <a:pPr>
              <a:lnSpc>
                <a:spcPct val="100000"/>
              </a:lnSpc>
              <a:spcBef>
                <a:spcPts val="465"/>
              </a:spcBef>
            </a:pPr>
            <a:endParaRPr b="0" lang="en-US" sz="3200" spc="-1" strike="noStrike">
              <a:solidFill>
                <a:srgbClr val="000000"/>
              </a:solidFill>
              <a:latin typeface="Corbel"/>
            </a:endParaRPr>
          </a:p>
        </p:txBody>
      </p:sp>
      <p:sp>
        <p:nvSpPr>
          <p:cNvPr id="129" name="Title 2"/>
          <p:cNvSpPr txBox="1"/>
          <p:nvPr/>
        </p:nvSpPr>
        <p:spPr>
          <a:xfrm>
            <a:off x="610200" y="325440"/>
            <a:ext cx="8949600" cy="725760"/>
          </a:xfrm>
          <a:prstGeom prst="rect">
            <a:avLst/>
          </a:prstGeom>
          <a:noFill/>
          <a:ln w="0">
            <a:noFill/>
          </a:ln>
        </p:spPr>
        <p:txBody>
          <a:bodyPr lIns="90000" rIns="90000" tIns="45000" bIns="45000">
            <a:normAutofit/>
          </a:bodyPr>
          <a:p>
            <a:pPr>
              <a:lnSpc>
                <a:spcPct val="100000"/>
              </a:lnSpc>
            </a:pPr>
            <a:r>
              <a:rPr b="0" lang="en-US" sz="3200" spc="-1" strike="noStrike">
                <a:solidFill>
                  <a:srgbClr val="000000"/>
                </a:solidFill>
                <a:latin typeface="Arial"/>
              </a:rPr>
              <a:t>Structure of the presentation</a:t>
            </a:r>
            <a:endParaRPr b="0" lang="en-US" sz="3200" spc="-1" strike="noStrike">
              <a:solidFill>
                <a:srgbClr val="000000"/>
              </a:solidFill>
              <a:latin typeface="Corbe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 name="Content Placeholder 1"/>
          <p:cNvSpPr txBox="1"/>
          <p:nvPr/>
        </p:nvSpPr>
        <p:spPr>
          <a:xfrm>
            <a:off x="610200" y="1366200"/>
            <a:ext cx="10573560" cy="6420240"/>
          </a:xfrm>
          <a:prstGeom prst="rect">
            <a:avLst/>
          </a:prstGeom>
          <a:noFill/>
          <a:ln w="0">
            <a:noFill/>
          </a:ln>
        </p:spPr>
        <p:txBody>
          <a:bodyPr lIns="90000" rIns="90000" tIns="45000" bIns="45000">
            <a:noAutofit/>
          </a:bodyPr>
          <a:p>
            <a:pPr>
              <a:lnSpc>
                <a:spcPct val="100000"/>
              </a:lnSpc>
              <a:spcBef>
                <a:spcPts val="479"/>
              </a:spcBef>
            </a:pPr>
            <a:endParaRPr b="0" lang="en-US" sz="2800" spc="-1" strike="noStrike">
              <a:solidFill>
                <a:srgbClr val="000000"/>
              </a:solidFill>
              <a:latin typeface="Corbel"/>
            </a:endParaRPr>
          </a:p>
          <a:p>
            <a:pPr marL="399600" indent="-399240">
              <a:lnSpc>
                <a:spcPct val="150000"/>
              </a:lnSpc>
              <a:buClr>
                <a:srgbClr val="333333"/>
              </a:buClr>
              <a:buFont typeface="Arial"/>
              <a:buChar char="•"/>
            </a:pPr>
            <a:r>
              <a:rPr b="0" lang="en-US" sz="2400" spc="-1" strike="noStrike">
                <a:solidFill>
                  <a:srgbClr val="333333"/>
                </a:solidFill>
                <a:latin typeface="Arial"/>
              </a:rPr>
              <a:t>A repository of solutions, evidence and tools for strengthening decision-making within Disability-Inclusive Development.</a:t>
            </a:r>
            <a:endParaRPr b="0" lang="en-US" sz="2400" spc="-1" strike="noStrike">
              <a:solidFill>
                <a:srgbClr val="000000"/>
              </a:solidFill>
              <a:latin typeface="Corbel"/>
            </a:endParaRPr>
          </a:p>
          <a:p>
            <a:pPr marL="399600" indent="-399240">
              <a:lnSpc>
                <a:spcPct val="150000"/>
              </a:lnSpc>
              <a:buClr>
                <a:srgbClr val="333333"/>
              </a:buClr>
              <a:buFont typeface="Arial"/>
              <a:buChar char="•"/>
            </a:pPr>
            <a:r>
              <a:rPr b="0" lang="en-US" sz="2400" spc="-1" strike="noStrike">
                <a:solidFill>
                  <a:srgbClr val="333333"/>
                </a:solidFill>
                <a:latin typeface="Arial"/>
              </a:rPr>
              <a:t>To inform decisions related to mechanisms that effectively improve outcomes for people with disabilities in low- and middle-income countries (LMICs).</a:t>
            </a:r>
            <a:endParaRPr b="0" lang="en-US" sz="2400" spc="-1" strike="noStrike">
              <a:solidFill>
                <a:srgbClr val="000000"/>
              </a:solidFill>
              <a:latin typeface="Corbel"/>
            </a:endParaRPr>
          </a:p>
          <a:p>
            <a:pPr marL="399600" indent="-399240">
              <a:lnSpc>
                <a:spcPct val="150000"/>
              </a:lnSpc>
              <a:buClr>
                <a:srgbClr val="333333"/>
              </a:buClr>
              <a:buFont typeface="Arial"/>
              <a:buChar char="•"/>
            </a:pPr>
            <a:r>
              <a:rPr b="0" lang="en-US" sz="2400" spc="-1" strike="noStrike">
                <a:solidFill>
                  <a:srgbClr val="333333"/>
                </a:solidFill>
                <a:latin typeface="Arial"/>
              </a:rPr>
              <a:t>Evidence briefs are essentially plain language summaries.</a:t>
            </a:r>
            <a:endParaRPr b="0" lang="en-US" sz="2400" spc="-1" strike="noStrike">
              <a:solidFill>
                <a:srgbClr val="000000"/>
              </a:solidFill>
              <a:latin typeface="Corbel"/>
            </a:endParaRPr>
          </a:p>
          <a:p>
            <a:pPr marL="399600" indent="-399240">
              <a:lnSpc>
                <a:spcPct val="150000"/>
              </a:lnSpc>
              <a:buClr>
                <a:srgbClr val="333333"/>
              </a:buClr>
              <a:buFont typeface="Arial"/>
              <a:buChar char="•"/>
            </a:pPr>
            <a:r>
              <a:rPr b="0" lang="en-US" sz="2400" spc="-1" strike="noStrike">
                <a:solidFill>
                  <a:srgbClr val="333333"/>
                </a:solidFill>
                <a:latin typeface="Arial"/>
              </a:rPr>
              <a:t>Main target audience include policy makers. </a:t>
            </a:r>
            <a:endParaRPr b="0" lang="en-US" sz="2400" spc="-1" strike="noStrike">
              <a:solidFill>
                <a:srgbClr val="000000"/>
              </a:solidFill>
              <a:latin typeface="Corbel"/>
            </a:endParaRPr>
          </a:p>
          <a:p>
            <a:pPr marL="399600" indent="-399240">
              <a:lnSpc>
                <a:spcPct val="150000"/>
              </a:lnSpc>
              <a:buClr>
                <a:srgbClr val="333333"/>
              </a:buClr>
              <a:buFont typeface="Arial"/>
              <a:buChar char="•"/>
            </a:pPr>
            <a:r>
              <a:rPr b="0" lang="en-US" sz="2400" spc="-1" strike="noStrike">
                <a:solidFill>
                  <a:srgbClr val="333333"/>
                </a:solidFill>
                <a:latin typeface="Arial"/>
              </a:rPr>
              <a:t>Brief questions are based around the main domains within community-based rehabilitation framework: Health; Education; Employment; Social life; and Empowerment.</a:t>
            </a:r>
            <a:endParaRPr b="0" lang="en-US" sz="2400" spc="-1" strike="noStrike">
              <a:solidFill>
                <a:srgbClr val="000000"/>
              </a:solidFill>
              <a:latin typeface="Corbel"/>
            </a:endParaRPr>
          </a:p>
          <a:p>
            <a:pPr marL="399600" indent="-399240">
              <a:lnSpc>
                <a:spcPct val="150000"/>
              </a:lnSpc>
              <a:buClr>
                <a:srgbClr val="333333"/>
              </a:buClr>
              <a:buFont typeface="Arial"/>
              <a:buChar char="•"/>
            </a:pPr>
            <a:r>
              <a:rPr b="0" lang="en-GB" sz="2400" spc="-1" strike="noStrike">
                <a:solidFill>
                  <a:srgbClr val="333333"/>
                </a:solidFill>
                <a:latin typeface="Arial"/>
              </a:rPr>
              <a:t>Website link:</a:t>
            </a:r>
            <a:r>
              <a:rPr b="0" lang="en-GB" sz="2400" spc="-1" strike="noStrike">
                <a:solidFill>
                  <a:srgbClr val="333333"/>
                </a:solidFill>
                <a:latin typeface="Arial"/>
              </a:rPr>
              <a:t>	</a:t>
            </a:r>
            <a:r>
              <a:rPr b="0" lang="en-GB" sz="2400" spc="-1" strike="noStrike" u="sng">
                <a:solidFill>
                  <a:srgbClr val="00abce"/>
                </a:solidFill>
                <a:uFillTx/>
                <a:latin typeface="Arial"/>
                <a:hlinkClick r:id="rId1"/>
              </a:rPr>
              <a:t>https://www.disabilityevidence.org/</a:t>
            </a:r>
            <a:endParaRPr b="0" lang="en-US" sz="2400" spc="-1" strike="noStrike">
              <a:solidFill>
                <a:srgbClr val="000000"/>
              </a:solidFill>
              <a:latin typeface="Corbel"/>
            </a:endParaRPr>
          </a:p>
          <a:p>
            <a:pPr>
              <a:lnSpc>
                <a:spcPct val="100000"/>
              </a:lnSpc>
              <a:spcBef>
                <a:spcPts val="465"/>
              </a:spcBef>
              <a:tabLst>
                <a:tab algn="l" pos="0"/>
              </a:tabLst>
            </a:pPr>
            <a:endParaRPr b="0" lang="en-US" sz="2400" spc="-1" strike="noStrike">
              <a:solidFill>
                <a:srgbClr val="000000"/>
              </a:solidFill>
              <a:latin typeface="Corbel"/>
            </a:endParaRPr>
          </a:p>
        </p:txBody>
      </p:sp>
      <p:sp>
        <p:nvSpPr>
          <p:cNvPr id="131" name="Title 2"/>
          <p:cNvSpPr txBox="1"/>
          <p:nvPr/>
        </p:nvSpPr>
        <p:spPr>
          <a:xfrm>
            <a:off x="610200" y="325440"/>
            <a:ext cx="8949600" cy="725760"/>
          </a:xfrm>
          <a:prstGeom prst="rect">
            <a:avLst/>
          </a:prstGeom>
          <a:noFill/>
          <a:ln w="0">
            <a:noFill/>
          </a:ln>
        </p:spPr>
        <p:txBody>
          <a:bodyPr lIns="90000" rIns="90000" tIns="45000" bIns="45000">
            <a:normAutofit/>
          </a:bodyPr>
          <a:p>
            <a:pPr>
              <a:lnSpc>
                <a:spcPct val="100000"/>
              </a:lnSpc>
            </a:pPr>
            <a:r>
              <a:rPr b="0" lang="en-GB" sz="3200" spc="-1" strike="noStrike">
                <a:solidFill>
                  <a:srgbClr val="000000"/>
                </a:solidFill>
                <a:latin typeface="Arial"/>
              </a:rPr>
              <a:t>Disability Evidence Portal</a:t>
            </a:r>
            <a:endParaRPr b="0" lang="en-US" sz="3200" spc="-1" strike="noStrike">
              <a:solidFill>
                <a:srgbClr val="000000"/>
              </a:solidFill>
              <a:latin typeface="Corbe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Content Placeholder 1"/>
          <p:cNvSpPr txBox="1"/>
          <p:nvPr/>
        </p:nvSpPr>
        <p:spPr>
          <a:xfrm>
            <a:off x="759960" y="1748520"/>
            <a:ext cx="10403280" cy="5764320"/>
          </a:xfrm>
          <a:prstGeom prst="rect">
            <a:avLst/>
          </a:prstGeom>
          <a:noFill/>
          <a:ln w="0">
            <a:noFill/>
          </a:ln>
        </p:spPr>
        <p:txBody>
          <a:bodyPr lIns="90000" rIns="90000" tIns="45000" bIns="45000">
            <a:noAutofit/>
          </a:bodyPr>
          <a:p>
            <a:pPr>
              <a:lnSpc>
                <a:spcPct val="100000"/>
              </a:lnSpc>
              <a:tabLst>
                <a:tab algn="l" pos="0"/>
              </a:tabLst>
            </a:pPr>
            <a:r>
              <a:rPr b="0" lang="en-US" sz="2800" spc="-1" strike="noStrike">
                <a:solidFill>
                  <a:srgbClr val="333333"/>
                </a:solidFill>
                <a:latin typeface="Arial"/>
                <a:ea typeface="Times New Roman"/>
              </a:rPr>
              <a:t>Brief process include the following four steps:</a:t>
            </a:r>
            <a:endParaRPr b="0" lang="en-US" sz="2800" spc="-1" strike="noStrike">
              <a:solidFill>
                <a:srgbClr val="000000"/>
              </a:solidFill>
              <a:latin typeface="Corbel"/>
            </a:endParaRPr>
          </a:p>
          <a:p>
            <a:pPr>
              <a:lnSpc>
                <a:spcPct val="100000"/>
              </a:lnSpc>
              <a:tabLst>
                <a:tab algn="l" pos="0"/>
              </a:tabLst>
            </a:pPr>
            <a:endParaRPr b="0" lang="en-US" sz="2800" spc="-1" strike="noStrike">
              <a:solidFill>
                <a:srgbClr val="000000"/>
              </a:solidFill>
              <a:latin typeface="Corbel"/>
            </a:endParaRPr>
          </a:p>
          <a:p>
            <a:pPr marL="532800" indent="-532440">
              <a:lnSpc>
                <a:spcPct val="100000"/>
              </a:lnSpc>
              <a:buClr>
                <a:srgbClr val="333333"/>
              </a:buClr>
              <a:buFont typeface="Arial"/>
              <a:buAutoNum type="arabicPeriod"/>
              <a:tabLst>
                <a:tab algn="l" pos="266400"/>
              </a:tabLst>
            </a:pPr>
            <a:r>
              <a:rPr b="0" lang="en-US" sz="2800" spc="-1" strike="noStrike">
                <a:solidFill>
                  <a:srgbClr val="333333"/>
                </a:solidFill>
                <a:latin typeface="Arial"/>
                <a:ea typeface="Times New Roman"/>
              </a:rPr>
              <a:t>Literature search - multiple online databases.</a:t>
            </a:r>
            <a:endParaRPr b="0" lang="en-US" sz="2800" spc="-1" strike="noStrike">
              <a:solidFill>
                <a:srgbClr val="000000"/>
              </a:solidFill>
              <a:latin typeface="Corbel"/>
            </a:endParaRPr>
          </a:p>
          <a:p>
            <a:pPr>
              <a:lnSpc>
                <a:spcPct val="100000"/>
              </a:lnSpc>
              <a:tabLst>
                <a:tab algn="l" pos="266400"/>
              </a:tabLst>
            </a:pPr>
            <a:endParaRPr b="0" lang="en-US" sz="2800" spc="-1" strike="noStrike">
              <a:solidFill>
                <a:srgbClr val="000000"/>
              </a:solidFill>
              <a:latin typeface="Corbel"/>
            </a:endParaRPr>
          </a:p>
          <a:p>
            <a:pPr marL="532800" indent="-532440">
              <a:lnSpc>
                <a:spcPct val="100000"/>
              </a:lnSpc>
              <a:buClr>
                <a:srgbClr val="333333"/>
              </a:buClr>
              <a:buFont typeface="Arial"/>
              <a:buAutoNum type="arabicPeriod"/>
              <a:tabLst>
                <a:tab algn="l" pos="266400"/>
              </a:tabLst>
            </a:pPr>
            <a:r>
              <a:rPr b="0" lang="en-US" sz="2800" spc="-1" strike="noStrike">
                <a:solidFill>
                  <a:srgbClr val="333333"/>
                </a:solidFill>
                <a:latin typeface="Arial"/>
                <a:ea typeface="Times New Roman"/>
              </a:rPr>
              <a:t>Data extraction including methodological assessment of included studies and summary of evidence.</a:t>
            </a:r>
            <a:endParaRPr b="0" lang="en-US" sz="2800" spc="-1" strike="noStrike">
              <a:solidFill>
                <a:srgbClr val="000000"/>
              </a:solidFill>
              <a:latin typeface="Corbel"/>
            </a:endParaRPr>
          </a:p>
          <a:p>
            <a:pPr>
              <a:lnSpc>
                <a:spcPct val="100000"/>
              </a:lnSpc>
              <a:tabLst>
                <a:tab algn="l" pos="266400"/>
              </a:tabLst>
            </a:pPr>
            <a:endParaRPr b="0" lang="en-US" sz="2800" spc="-1" strike="noStrike">
              <a:solidFill>
                <a:srgbClr val="000000"/>
              </a:solidFill>
              <a:latin typeface="Corbel"/>
            </a:endParaRPr>
          </a:p>
          <a:p>
            <a:pPr marL="532800" indent="-532440">
              <a:lnSpc>
                <a:spcPct val="100000"/>
              </a:lnSpc>
              <a:buClr>
                <a:srgbClr val="333333"/>
              </a:buClr>
              <a:buFont typeface="Arial"/>
              <a:buAutoNum type="arabicPeriod"/>
              <a:tabLst>
                <a:tab algn="l" pos="266400"/>
              </a:tabLst>
            </a:pPr>
            <a:r>
              <a:rPr b="0" lang="en-US" sz="2800" spc="-1" strike="noStrike">
                <a:solidFill>
                  <a:srgbClr val="333333"/>
                </a:solidFill>
                <a:latin typeface="Arial"/>
                <a:ea typeface="Times New Roman"/>
              </a:rPr>
              <a:t>Summarise the evidence outlining the challenges and recommendations for the specific brief question.</a:t>
            </a:r>
            <a:endParaRPr b="0" lang="en-US" sz="2800" spc="-1" strike="noStrike">
              <a:solidFill>
                <a:srgbClr val="000000"/>
              </a:solidFill>
              <a:latin typeface="Corbel"/>
            </a:endParaRPr>
          </a:p>
          <a:p>
            <a:pPr>
              <a:lnSpc>
                <a:spcPct val="100000"/>
              </a:lnSpc>
              <a:tabLst>
                <a:tab algn="l" pos="266400"/>
              </a:tabLst>
            </a:pPr>
            <a:endParaRPr b="0" lang="en-US" sz="2800" spc="-1" strike="noStrike">
              <a:solidFill>
                <a:srgbClr val="000000"/>
              </a:solidFill>
              <a:latin typeface="Corbel"/>
            </a:endParaRPr>
          </a:p>
          <a:p>
            <a:pPr marL="532800" indent="-532440">
              <a:lnSpc>
                <a:spcPct val="100000"/>
              </a:lnSpc>
              <a:buClr>
                <a:srgbClr val="333333"/>
              </a:buClr>
              <a:buFont typeface="Arial"/>
              <a:buAutoNum type="arabicPeriod"/>
              <a:tabLst>
                <a:tab algn="l" pos="266400"/>
              </a:tabLst>
            </a:pPr>
            <a:r>
              <a:rPr b="0" lang="en-US" sz="2800" spc="-1" strike="noStrike">
                <a:solidFill>
                  <a:srgbClr val="333333"/>
                </a:solidFill>
                <a:latin typeface="Arial"/>
                <a:ea typeface="Times New Roman"/>
              </a:rPr>
              <a:t>Quality rating – Equity, Depth, Local Relevance, Feasibility.</a:t>
            </a:r>
            <a:endParaRPr b="0" lang="en-US" sz="2800" spc="-1" strike="noStrike">
              <a:solidFill>
                <a:srgbClr val="000000"/>
              </a:solidFill>
              <a:latin typeface="Corbel"/>
            </a:endParaRPr>
          </a:p>
        </p:txBody>
      </p:sp>
      <p:sp>
        <p:nvSpPr>
          <p:cNvPr id="133" name="Title 2"/>
          <p:cNvSpPr txBox="1"/>
          <p:nvPr/>
        </p:nvSpPr>
        <p:spPr>
          <a:xfrm>
            <a:off x="610200" y="325440"/>
            <a:ext cx="8949600" cy="725760"/>
          </a:xfrm>
          <a:prstGeom prst="rect">
            <a:avLst/>
          </a:prstGeom>
          <a:noFill/>
          <a:ln w="0">
            <a:noFill/>
          </a:ln>
        </p:spPr>
        <p:txBody>
          <a:bodyPr lIns="90000" rIns="90000" tIns="45000" bIns="45000">
            <a:normAutofit/>
          </a:bodyPr>
          <a:p>
            <a:pPr>
              <a:lnSpc>
                <a:spcPct val="100000"/>
              </a:lnSpc>
            </a:pPr>
            <a:r>
              <a:rPr b="0" lang="en-GB" sz="3200" spc="-1" strike="noStrike">
                <a:solidFill>
                  <a:srgbClr val="000000"/>
                </a:solidFill>
                <a:latin typeface="Arial"/>
              </a:rPr>
              <a:t>Evidence Briefs Methodology</a:t>
            </a:r>
            <a:endParaRPr b="0" lang="en-US" sz="3200" spc="-1" strike="noStrike">
              <a:solidFill>
                <a:srgbClr val="000000"/>
              </a:solidFill>
              <a:latin typeface="Corbe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Content Placeholder 1"/>
          <p:cNvSpPr txBox="1"/>
          <p:nvPr/>
        </p:nvSpPr>
        <p:spPr>
          <a:xfrm>
            <a:off x="8693280" y="1419840"/>
            <a:ext cx="3399840" cy="6322320"/>
          </a:xfrm>
          <a:prstGeom prst="rect">
            <a:avLst/>
          </a:prstGeom>
          <a:noFill/>
          <a:ln w="0">
            <a:noFill/>
          </a:ln>
        </p:spPr>
        <p:txBody>
          <a:bodyPr lIns="90000" rIns="90000" tIns="45000" bIns="45000">
            <a:normAutofit fontScale="90000"/>
          </a:bodyPr>
          <a:p>
            <a:pPr marL="360000" indent="-377280">
              <a:lnSpc>
                <a:spcPct val="150000"/>
              </a:lnSpc>
              <a:buClr>
                <a:srgbClr val="333333"/>
              </a:buClr>
              <a:buFont typeface="Arial"/>
              <a:buChar char="•"/>
            </a:pPr>
            <a:r>
              <a:rPr b="0" lang="en-US" sz="2400" spc="-1" strike="noStrike">
                <a:solidFill>
                  <a:srgbClr val="333333"/>
                </a:solidFill>
                <a:latin typeface="Arial"/>
              </a:rPr>
              <a:t>The question and the problem.</a:t>
            </a:r>
            <a:endParaRPr b="0" lang="en-US" sz="2400" spc="-1" strike="noStrike">
              <a:solidFill>
                <a:srgbClr val="000000"/>
              </a:solidFill>
              <a:latin typeface="Corbel"/>
            </a:endParaRPr>
          </a:p>
          <a:p>
            <a:pPr marL="360000" indent="-377280">
              <a:lnSpc>
                <a:spcPct val="150000"/>
              </a:lnSpc>
              <a:buClr>
                <a:srgbClr val="333333"/>
              </a:buClr>
              <a:buFont typeface="Arial"/>
              <a:buChar char="•"/>
            </a:pPr>
            <a:r>
              <a:rPr b="0" lang="en-US" sz="2400" spc="-1" strike="noStrike">
                <a:solidFill>
                  <a:srgbClr val="333333"/>
                </a:solidFill>
                <a:latin typeface="Arial"/>
              </a:rPr>
              <a:t>Recommendations.</a:t>
            </a:r>
            <a:endParaRPr b="0" lang="en-US" sz="2400" spc="-1" strike="noStrike">
              <a:solidFill>
                <a:srgbClr val="000000"/>
              </a:solidFill>
              <a:latin typeface="Corbel"/>
            </a:endParaRPr>
          </a:p>
          <a:p>
            <a:pPr marL="360000" indent="-377280">
              <a:lnSpc>
                <a:spcPct val="150000"/>
              </a:lnSpc>
              <a:buClr>
                <a:srgbClr val="333333"/>
              </a:buClr>
              <a:buFont typeface="Arial"/>
              <a:buChar char="•"/>
            </a:pPr>
            <a:r>
              <a:rPr b="0" lang="en-US" sz="2400" spc="-1" strike="noStrike">
                <a:solidFill>
                  <a:srgbClr val="333333"/>
                </a:solidFill>
                <a:latin typeface="Arial"/>
              </a:rPr>
              <a:t>Challenges.</a:t>
            </a:r>
            <a:endParaRPr b="0" lang="en-US" sz="2400" spc="-1" strike="noStrike">
              <a:solidFill>
                <a:srgbClr val="000000"/>
              </a:solidFill>
              <a:latin typeface="Corbel"/>
            </a:endParaRPr>
          </a:p>
          <a:p>
            <a:pPr marL="360000" indent="-377280">
              <a:lnSpc>
                <a:spcPct val="150000"/>
              </a:lnSpc>
              <a:buClr>
                <a:srgbClr val="333333"/>
              </a:buClr>
              <a:buFont typeface="Arial"/>
              <a:buChar char="•"/>
            </a:pPr>
            <a:r>
              <a:rPr b="0" lang="en-US" sz="2400" spc="-1" strike="noStrike">
                <a:solidFill>
                  <a:srgbClr val="333333"/>
                </a:solidFill>
                <a:latin typeface="Arial"/>
              </a:rPr>
              <a:t>How did we find answers.</a:t>
            </a:r>
            <a:endParaRPr b="0" lang="en-US" sz="2400" spc="-1" strike="noStrike">
              <a:solidFill>
                <a:srgbClr val="000000"/>
              </a:solidFill>
              <a:latin typeface="Corbel"/>
            </a:endParaRPr>
          </a:p>
          <a:p>
            <a:pPr marL="360000" indent="-377280">
              <a:lnSpc>
                <a:spcPct val="150000"/>
              </a:lnSpc>
              <a:buClr>
                <a:srgbClr val="333333"/>
              </a:buClr>
              <a:buFont typeface="Arial"/>
              <a:buChar char="•"/>
            </a:pPr>
            <a:r>
              <a:rPr b="0" lang="en-US" sz="2400" spc="-1" strike="noStrike">
                <a:solidFill>
                  <a:srgbClr val="333333"/>
                </a:solidFill>
                <a:latin typeface="Arial"/>
              </a:rPr>
              <a:t>Evidence-informed Recommendations and Actions.</a:t>
            </a:r>
            <a:endParaRPr b="0" lang="en-US" sz="2400" spc="-1" strike="noStrike">
              <a:solidFill>
                <a:srgbClr val="000000"/>
              </a:solidFill>
              <a:latin typeface="Corbel"/>
            </a:endParaRPr>
          </a:p>
          <a:p>
            <a:pPr marL="360000" indent="-377280">
              <a:lnSpc>
                <a:spcPct val="150000"/>
              </a:lnSpc>
              <a:buClr>
                <a:srgbClr val="333333"/>
              </a:buClr>
              <a:buFont typeface="Arial"/>
              <a:buChar char="•"/>
            </a:pPr>
            <a:r>
              <a:rPr b="0" lang="en-US" sz="2400" spc="-1" strike="noStrike">
                <a:solidFill>
                  <a:srgbClr val="333333"/>
                </a:solidFill>
                <a:latin typeface="Arial"/>
              </a:rPr>
              <a:t>Policy priorities.</a:t>
            </a:r>
            <a:endParaRPr b="0" lang="en-US" sz="2400" spc="-1" strike="noStrike">
              <a:solidFill>
                <a:srgbClr val="000000"/>
              </a:solidFill>
              <a:latin typeface="Corbel"/>
            </a:endParaRPr>
          </a:p>
          <a:p>
            <a:pPr marL="360000" indent="-377280">
              <a:lnSpc>
                <a:spcPct val="150000"/>
              </a:lnSpc>
              <a:buClr>
                <a:srgbClr val="333333"/>
              </a:buClr>
              <a:buFont typeface="Arial"/>
              <a:buChar char="•"/>
            </a:pPr>
            <a:r>
              <a:rPr b="0" lang="en-US" sz="2400" spc="-1" strike="noStrike">
                <a:solidFill>
                  <a:srgbClr val="333333"/>
                </a:solidFill>
                <a:latin typeface="Arial"/>
              </a:rPr>
              <a:t>Gaps &amp; Research needs</a:t>
            </a:r>
            <a:endParaRPr b="0" lang="en-US" sz="2400" spc="-1" strike="noStrike">
              <a:solidFill>
                <a:srgbClr val="000000"/>
              </a:solidFill>
              <a:latin typeface="Corbel"/>
            </a:endParaRPr>
          </a:p>
          <a:p>
            <a:pPr marL="360000" indent="-377280">
              <a:lnSpc>
                <a:spcPct val="150000"/>
              </a:lnSpc>
              <a:buClr>
                <a:srgbClr val="333333"/>
              </a:buClr>
              <a:buFont typeface="Arial"/>
              <a:buChar char="•"/>
            </a:pPr>
            <a:r>
              <a:rPr b="0" lang="en-US" sz="2400" spc="-1" strike="noStrike">
                <a:solidFill>
                  <a:srgbClr val="333333"/>
                </a:solidFill>
                <a:latin typeface="Arial"/>
              </a:rPr>
              <a:t>Conclusion.</a:t>
            </a:r>
            <a:endParaRPr b="0" lang="en-US" sz="2400" spc="-1" strike="noStrike">
              <a:solidFill>
                <a:srgbClr val="000000"/>
              </a:solidFill>
              <a:latin typeface="Corbel"/>
            </a:endParaRPr>
          </a:p>
        </p:txBody>
      </p:sp>
      <p:sp>
        <p:nvSpPr>
          <p:cNvPr id="135" name="Text Placeholder 4"/>
          <p:cNvSpPr txBox="1"/>
          <p:nvPr/>
        </p:nvSpPr>
        <p:spPr>
          <a:xfrm>
            <a:off x="610200" y="1738440"/>
            <a:ext cx="4015080" cy="5601600"/>
          </a:xfrm>
          <a:prstGeom prst="rect">
            <a:avLst/>
          </a:prstGeom>
          <a:noFill/>
          <a:ln w="0">
            <a:noFill/>
          </a:ln>
        </p:spPr>
        <p:txBody>
          <a:bodyPr lIns="90000" rIns="90000" tIns="45000" bIns="45000">
            <a:noAutofit/>
          </a:bodyPr>
          <a:p>
            <a:endParaRPr b="0" lang="en-US" sz="2800" spc="-1" strike="noStrike">
              <a:solidFill>
                <a:srgbClr val="000000"/>
              </a:solidFill>
              <a:latin typeface="Corbel"/>
            </a:endParaRPr>
          </a:p>
        </p:txBody>
      </p:sp>
      <p:sp>
        <p:nvSpPr>
          <p:cNvPr id="136" name="Title 2"/>
          <p:cNvSpPr txBox="1"/>
          <p:nvPr/>
        </p:nvSpPr>
        <p:spPr>
          <a:xfrm>
            <a:off x="610200" y="325440"/>
            <a:ext cx="8938440" cy="725760"/>
          </a:xfrm>
          <a:prstGeom prst="rect">
            <a:avLst/>
          </a:prstGeom>
          <a:noFill/>
          <a:ln w="0">
            <a:noFill/>
          </a:ln>
        </p:spPr>
        <p:txBody>
          <a:bodyPr lIns="90000" rIns="90000" tIns="45000" bIns="45000">
            <a:normAutofit/>
          </a:bodyPr>
          <a:p>
            <a:pPr>
              <a:lnSpc>
                <a:spcPct val="100000"/>
              </a:lnSpc>
            </a:pPr>
            <a:r>
              <a:rPr b="0" lang="en-US" sz="3200" spc="-1" strike="noStrike">
                <a:solidFill>
                  <a:srgbClr val="000000"/>
                </a:solidFill>
                <a:latin typeface="Arial"/>
              </a:rPr>
              <a:t>Evidence Brief format</a:t>
            </a:r>
            <a:endParaRPr b="0" lang="en-US" sz="3200" spc="-1" strike="noStrike">
              <a:solidFill>
                <a:srgbClr val="000000"/>
              </a:solidFill>
              <a:latin typeface="Corbel"/>
            </a:endParaRPr>
          </a:p>
        </p:txBody>
      </p:sp>
      <p:pic>
        <p:nvPicPr>
          <p:cNvPr id="137" name="Picture 3" descr=""/>
          <p:cNvPicPr/>
          <p:nvPr/>
        </p:nvPicPr>
        <p:blipFill>
          <a:blip r:embed="rId1"/>
          <a:stretch/>
        </p:blipFill>
        <p:spPr>
          <a:xfrm>
            <a:off x="208440" y="1433160"/>
            <a:ext cx="8278560" cy="6322320"/>
          </a:xfrm>
          <a:prstGeom prst="rect">
            <a:avLst/>
          </a:prstGeom>
          <a:ln w="9525">
            <a:solidFill>
              <a:srgbClr val="000000"/>
            </a:solidFill>
            <a:round/>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Title 2"/>
          <p:cNvSpPr txBox="1"/>
          <p:nvPr/>
        </p:nvSpPr>
        <p:spPr>
          <a:xfrm>
            <a:off x="489240" y="159120"/>
            <a:ext cx="8619840" cy="725760"/>
          </a:xfrm>
          <a:prstGeom prst="rect">
            <a:avLst/>
          </a:prstGeom>
          <a:noFill/>
          <a:ln w="0">
            <a:noFill/>
          </a:ln>
        </p:spPr>
        <p:txBody>
          <a:bodyPr lIns="90000" rIns="90000" tIns="45000" bIns="45000">
            <a:normAutofit/>
          </a:bodyPr>
          <a:p>
            <a:pPr>
              <a:lnSpc>
                <a:spcPct val="100000"/>
              </a:lnSpc>
            </a:pPr>
            <a:r>
              <a:rPr b="0" lang="en-US" sz="3200" spc="-1" strike="noStrike">
                <a:solidFill>
                  <a:srgbClr val="000000"/>
                </a:solidFill>
                <a:latin typeface="Arial"/>
              </a:rPr>
              <a:t>Briefs on Employment - Questions</a:t>
            </a:r>
            <a:endParaRPr b="0" lang="en-US" sz="3200" spc="-1" strike="noStrike">
              <a:solidFill>
                <a:srgbClr val="000000"/>
              </a:solidFill>
              <a:latin typeface="Corbel"/>
            </a:endParaRPr>
          </a:p>
        </p:txBody>
      </p:sp>
      <p:sp>
        <p:nvSpPr>
          <p:cNvPr id="139" name="Content Placeholder 4"/>
          <p:cNvSpPr txBox="1"/>
          <p:nvPr/>
        </p:nvSpPr>
        <p:spPr>
          <a:xfrm>
            <a:off x="257400" y="1413720"/>
            <a:ext cx="11320200" cy="6331320"/>
          </a:xfrm>
          <a:prstGeom prst="rect">
            <a:avLst/>
          </a:prstGeom>
          <a:noFill/>
          <a:ln w="0">
            <a:noFill/>
          </a:ln>
        </p:spPr>
        <p:txBody>
          <a:bodyPr lIns="90000" rIns="90000" tIns="45000" bIns="45000">
            <a:noAutofit/>
          </a:bodyPr>
          <a:p>
            <a:pPr marL="360000" indent="-359640">
              <a:lnSpc>
                <a:spcPct val="150000"/>
              </a:lnSpc>
              <a:buClr>
                <a:srgbClr val="333333"/>
              </a:buClr>
              <a:buFont typeface="Arial"/>
              <a:buAutoNum type="arabicPeriod"/>
            </a:pPr>
            <a:r>
              <a:rPr b="0" lang="en-US" sz="2400" spc="-1" strike="noStrike">
                <a:solidFill>
                  <a:srgbClr val="333333"/>
                </a:solidFill>
                <a:latin typeface="Arial"/>
              </a:rPr>
              <a:t>What progress has been made to operationalise the United Nations’ Convention on the Rights of People with Disabilities (UNCRPD) framework to promote inclusive employment?</a:t>
            </a:r>
            <a:endParaRPr b="0" lang="en-US" sz="2400" spc="-1" strike="noStrike">
              <a:solidFill>
                <a:srgbClr val="000000"/>
              </a:solidFill>
              <a:latin typeface="Corbel"/>
            </a:endParaRPr>
          </a:p>
          <a:p>
            <a:pPr marL="360000" indent="-359640">
              <a:lnSpc>
                <a:spcPct val="150000"/>
              </a:lnSpc>
              <a:buClr>
                <a:srgbClr val="333333"/>
              </a:buClr>
              <a:buFont typeface="Arial"/>
              <a:buAutoNum type="arabicPeriod"/>
            </a:pPr>
            <a:r>
              <a:rPr b="0" lang="en-GB" sz="2400" spc="-1" strike="noStrike">
                <a:solidFill>
                  <a:srgbClr val="333333"/>
                </a:solidFill>
                <a:latin typeface="Arial"/>
              </a:rPr>
              <a:t>What is the evidence of successful interventions that increase employment and livelihood participation for persons living with disability?</a:t>
            </a:r>
            <a:endParaRPr b="0" lang="en-US" sz="2400" spc="-1" strike="noStrike">
              <a:solidFill>
                <a:srgbClr val="000000"/>
              </a:solidFill>
              <a:latin typeface="Corbel"/>
            </a:endParaRPr>
          </a:p>
          <a:p>
            <a:pPr marL="360000" indent="-359640">
              <a:lnSpc>
                <a:spcPct val="150000"/>
              </a:lnSpc>
              <a:buClr>
                <a:srgbClr val="333333"/>
              </a:buClr>
              <a:buFont typeface="Arial"/>
              <a:buAutoNum type="arabicPeriod"/>
            </a:pPr>
            <a:r>
              <a:rPr b="0" lang="en-US" sz="2400" spc="-1" strike="noStrike">
                <a:solidFill>
                  <a:srgbClr val="333333"/>
                </a:solidFill>
                <a:latin typeface="Arial"/>
              </a:rPr>
              <a:t> </a:t>
            </a:r>
            <a:r>
              <a:rPr b="0" lang="en-US" sz="2400" spc="-1" strike="noStrike">
                <a:solidFill>
                  <a:srgbClr val="333333"/>
                </a:solidFill>
                <a:latin typeface="Arial"/>
              </a:rPr>
              <a:t>What is the evidence of successful interventions that increase employment and livelihood participation for persons with psychosocial disability?</a:t>
            </a:r>
            <a:endParaRPr b="0" lang="en-US" sz="2400" spc="-1" strike="noStrike">
              <a:solidFill>
                <a:srgbClr val="000000"/>
              </a:solidFill>
              <a:latin typeface="Corbel"/>
            </a:endParaRPr>
          </a:p>
          <a:p>
            <a:pPr marL="360000" indent="-359640">
              <a:lnSpc>
                <a:spcPct val="150000"/>
              </a:lnSpc>
              <a:buClr>
                <a:srgbClr val="333333"/>
              </a:buClr>
              <a:buFont typeface="Arial"/>
              <a:buAutoNum type="arabicPeriod"/>
            </a:pPr>
            <a:r>
              <a:rPr b="0" lang="en-GB" sz="2400" spc="-1" strike="noStrike">
                <a:solidFill>
                  <a:srgbClr val="333333"/>
                </a:solidFill>
                <a:latin typeface="Arial"/>
              </a:rPr>
              <a:t>What are the strategies to address employer's concerns about participation of persons with disabilities in the workplace?</a:t>
            </a:r>
            <a:endParaRPr b="0" lang="en-US" sz="2400" spc="-1" strike="noStrike">
              <a:solidFill>
                <a:srgbClr val="000000"/>
              </a:solidFill>
              <a:latin typeface="Corbel"/>
            </a:endParaRPr>
          </a:p>
          <a:p>
            <a:pPr marL="360000" indent="-359640">
              <a:lnSpc>
                <a:spcPct val="150000"/>
              </a:lnSpc>
              <a:buClr>
                <a:srgbClr val="333333"/>
              </a:buClr>
              <a:buFont typeface="Arial"/>
              <a:buAutoNum type="arabicPeriod"/>
            </a:pPr>
            <a:r>
              <a:rPr b="0" lang="en-US" sz="2400" spc="-1" strike="noStrike">
                <a:solidFill>
                  <a:srgbClr val="333333"/>
                </a:solidFill>
                <a:latin typeface="Arial"/>
              </a:rPr>
              <a:t>Are employment quotas effective to promote the inclusion of persons with disabilities in the regular workforce? </a:t>
            </a:r>
            <a:endParaRPr b="0" lang="en-US" sz="2400" spc="-1" strike="noStrike">
              <a:solidFill>
                <a:srgbClr val="000000"/>
              </a:solidFill>
              <a:latin typeface="Corbel"/>
            </a:endParaRPr>
          </a:p>
          <a:p>
            <a:pPr>
              <a:lnSpc>
                <a:spcPct val="100000"/>
              </a:lnSpc>
              <a:spcBef>
                <a:spcPts val="465"/>
              </a:spcBef>
              <a:tabLst>
                <a:tab algn="l" pos="0"/>
              </a:tabLst>
            </a:pPr>
            <a:endParaRPr b="0" lang="en-US" sz="2400" spc="-1" strike="noStrike">
              <a:solidFill>
                <a:srgbClr val="000000"/>
              </a:solidFill>
              <a:latin typeface="Corbe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Content Placeholder 1"/>
          <p:cNvSpPr txBox="1"/>
          <p:nvPr/>
        </p:nvSpPr>
        <p:spPr>
          <a:xfrm>
            <a:off x="257400" y="1455480"/>
            <a:ext cx="11513520" cy="6314760"/>
          </a:xfrm>
          <a:prstGeom prst="rect">
            <a:avLst/>
          </a:prstGeom>
          <a:noFill/>
          <a:ln w="0">
            <a:noFill/>
          </a:ln>
        </p:spPr>
        <p:txBody>
          <a:bodyPr lIns="90000" rIns="90000" tIns="45000" bIns="45000">
            <a:noAutofit/>
          </a:bodyPr>
          <a:p>
            <a:pPr>
              <a:lnSpc>
                <a:spcPct val="150000"/>
              </a:lnSpc>
              <a:tabLst>
                <a:tab algn="l" pos="0"/>
              </a:tabLst>
            </a:pPr>
            <a:r>
              <a:rPr b="0" lang="en-US" sz="2000" spc="-1" strike="noStrike">
                <a:solidFill>
                  <a:srgbClr val="333333"/>
                </a:solidFill>
                <a:latin typeface="Arial"/>
              </a:rPr>
              <a:t>Article 27…on “Work and Employment” recognises the right of persons with disabilities to work and to the opportunity to gain a living in open, inclusive, and accessible labour market. Prohibits discrimination on the basis of disability; Reasonable accommodation; and Access to vocational training and skills development. </a:t>
            </a:r>
            <a:endParaRPr b="0" lang="en-US" sz="2000" spc="-1" strike="noStrike">
              <a:solidFill>
                <a:srgbClr val="000000"/>
              </a:solidFill>
              <a:latin typeface="Corbel"/>
            </a:endParaRPr>
          </a:p>
          <a:p>
            <a:pPr>
              <a:lnSpc>
                <a:spcPct val="150000"/>
              </a:lnSpc>
              <a:tabLst>
                <a:tab algn="l" pos="0"/>
              </a:tabLst>
            </a:pPr>
            <a:endParaRPr b="0" lang="en-US" sz="2000" spc="-1" strike="noStrike">
              <a:solidFill>
                <a:srgbClr val="000000"/>
              </a:solidFill>
              <a:latin typeface="Corbel"/>
            </a:endParaRPr>
          </a:p>
          <a:p>
            <a:pPr>
              <a:lnSpc>
                <a:spcPct val="150000"/>
              </a:lnSpc>
              <a:tabLst>
                <a:tab algn="l" pos="0"/>
              </a:tabLst>
            </a:pPr>
            <a:r>
              <a:rPr b="0" lang="en-US" sz="2000" spc="-1" strike="noStrike">
                <a:solidFill>
                  <a:srgbClr val="333333"/>
                </a:solidFill>
                <a:latin typeface="Arial"/>
              </a:rPr>
              <a:t>Article 24: “create inclusive educational systems.”</a:t>
            </a:r>
            <a:endParaRPr b="0" lang="en-US" sz="2000" spc="-1" strike="noStrike">
              <a:solidFill>
                <a:srgbClr val="000000"/>
              </a:solidFill>
              <a:latin typeface="Corbel"/>
            </a:endParaRPr>
          </a:p>
          <a:p>
            <a:pPr>
              <a:lnSpc>
                <a:spcPct val="150000"/>
              </a:lnSpc>
              <a:tabLst>
                <a:tab algn="l" pos="0"/>
              </a:tabLst>
            </a:pPr>
            <a:endParaRPr b="0" lang="en-US" sz="2000" spc="-1" strike="noStrike">
              <a:solidFill>
                <a:srgbClr val="000000"/>
              </a:solidFill>
              <a:latin typeface="Corbel"/>
            </a:endParaRPr>
          </a:p>
          <a:p>
            <a:pPr>
              <a:lnSpc>
                <a:spcPct val="150000"/>
              </a:lnSpc>
              <a:tabLst>
                <a:tab algn="l" pos="0"/>
              </a:tabLst>
            </a:pPr>
            <a:r>
              <a:rPr b="0" lang="en-US" sz="2000" spc="-1" strike="noStrike">
                <a:solidFill>
                  <a:srgbClr val="333333"/>
                </a:solidFill>
                <a:latin typeface="Arial"/>
              </a:rPr>
              <a:t>Article 8: “raising awareness on the capabilities of persons with disabilities.”</a:t>
            </a:r>
            <a:endParaRPr b="0" lang="en-US" sz="2000" spc="-1" strike="noStrike">
              <a:solidFill>
                <a:srgbClr val="000000"/>
              </a:solidFill>
              <a:latin typeface="Corbel"/>
            </a:endParaRPr>
          </a:p>
          <a:p>
            <a:pPr>
              <a:lnSpc>
                <a:spcPct val="150000"/>
              </a:lnSpc>
              <a:tabLst>
                <a:tab algn="l" pos="0"/>
              </a:tabLst>
            </a:pPr>
            <a:endParaRPr b="0" lang="en-US" sz="2000" spc="-1" strike="noStrike">
              <a:solidFill>
                <a:srgbClr val="000000"/>
              </a:solidFill>
              <a:latin typeface="Corbel"/>
            </a:endParaRPr>
          </a:p>
          <a:p>
            <a:pPr>
              <a:lnSpc>
                <a:spcPct val="150000"/>
              </a:lnSpc>
              <a:tabLst>
                <a:tab algn="l" pos="0"/>
              </a:tabLst>
            </a:pPr>
            <a:r>
              <a:rPr b="0" lang="en-US" sz="2000" spc="-1" strike="noStrike">
                <a:solidFill>
                  <a:srgbClr val="333333"/>
                </a:solidFill>
                <a:latin typeface="Arial"/>
              </a:rPr>
              <a:t>Article 9: “increased accessibility of the physical environment, transport, information and communication.”</a:t>
            </a:r>
            <a:endParaRPr b="0" lang="en-US" sz="2000" spc="-1" strike="noStrike">
              <a:solidFill>
                <a:srgbClr val="000000"/>
              </a:solidFill>
              <a:latin typeface="Corbel"/>
            </a:endParaRPr>
          </a:p>
          <a:p>
            <a:pPr>
              <a:lnSpc>
                <a:spcPct val="150000"/>
              </a:lnSpc>
              <a:tabLst>
                <a:tab algn="l" pos="0"/>
              </a:tabLst>
            </a:pPr>
            <a:endParaRPr b="0" lang="en-US" sz="2000" spc="-1" strike="noStrike">
              <a:solidFill>
                <a:srgbClr val="000000"/>
              </a:solidFill>
              <a:latin typeface="Corbel"/>
            </a:endParaRPr>
          </a:p>
          <a:p>
            <a:pPr>
              <a:lnSpc>
                <a:spcPct val="150000"/>
              </a:lnSpc>
              <a:tabLst>
                <a:tab algn="l" pos="0"/>
              </a:tabLst>
            </a:pPr>
            <a:r>
              <a:rPr b="0" lang="en-GB" sz="2000" spc="-1" strike="noStrike">
                <a:solidFill>
                  <a:srgbClr val="333333"/>
                </a:solidFill>
                <a:latin typeface="Arial"/>
              </a:rPr>
              <a:t>SDG 8: “Promoting full and productive employment and decent work for persons with disabilities.”</a:t>
            </a:r>
            <a:endParaRPr b="0" lang="en-US" sz="2000" spc="-1" strike="noStrike">
              <a:solidFill>
                <a:srgbClr val="000000"/>
              </a:solidFill>
              <a:latin typeface="Corbel"/>
            </a:endParaRPr>
          </a:p>
          <a:p>
            <a:pPr>
              <a:lnSpc>
                <a:spcPct val="100000"/>
              </a:lnSpc>
              <a:tabLst>
                <a:tab algn="l" pos="0"/>
              </a:tabLst>
            </a:pPr>
            <a:endParaRPr b="0" lang="en-US" sz="2000" spc="-1" strike="noStrike">
              <a:solidFill>
                <a:srgbClr val="000000"/>
              </a:solidFill>
              <a:latin typeface="Corbel"/>
            </a:endParaRPr>
          </a:p>
          <a:p>
            <a:pPr>
              <a:lnSpc>
                <a:spcPct val="100000"/>
              </a:lnSpc>
              <a:spcBef>
                <a:spcPts val="652"/>
              </a:spcBef>
              <a:tabLst>
                <a:tab algn="l" pos="0"/>
              </a:tabLst>
            </a:pPr>
            <a:endParaRPr b="0" lang="en-US" sz="2000" spc="-1" strike="noStrike">
              <a:solidFill>
                <a:srgbClr val="000000"/>
              </a:solidFill>
              <a:latin typeface="Corbel"/>
            </a:endParaRPr>
          </a:p>
          <a:p>
            <a:pPr>
              <a:lnSpc>
                <a:spcPct val="100000"/>
              </a:lnSpc>
              <a:spcBef>
                <a:spcPts val="652"/>
              </a:spcBef>
              <a:tabLst>
                <a:tab algn="l" pos="0"/>
              </a:tabLst>
            </a:pPr>
            <a:endParaRPr b="0" lang="en-US" sz="2000" spc="-1" strike="noStrike">
              <a:solidFill>
                <a:srgbClr val="000000"/>
              </a:solidFill>
              <a:latin typeface="Corbel"/>
            </a:endParaRPr>
          </a:p>
        </p:txBody>
      </p:sp>
      <p:sp>
        <p:nvSpPr>
          <p:cNvPr id="141" name="Title 2"/>
          <p:cNvSpPr txBox="1"/>
          <p:nvPr/>
        </p:nvSpPr>
        <p:spPr>
          <a:xfrm>
            <a:off x="257400" y="119160"/>
            <a:ext cx="9182160" cy="725760"/>
          </a:xfrm>
          <a:prstGeom prst="rect">
            <a:avLst/>
          </a:prstGeom>
          <a:noFill/>
          <a:ln w="0">
            <a:noFill/>
          </a:ln>
        </p:spPr>
        <p:txBody>
          <a:bodyPr lIns="90000" rIns="90000" tIns="45000" bIns="45000">
            <a:noAutofit/>
          </a:bodyPr>
          <a:p>
            <a:pPr>
              <a:lnSpc>
                <a:spcPct val="100000"/>
              </a:lnSpc>
            </a:pPr>
            <a:r>
              <a:rPr b="0" lang="en-GB" sz="3200" spc="-1" strike="noStrike">
                <a:solidFill>
                  <a:srgbClr val="000000"/>
                </a:solidFill>
                <a:latin typeface="Arial"/>
              </a:rPr>
              <a:t>UNCRPD and Sustainability Development Goals</a:t>
            </a:r>
            <a:endParaRPr b="0" lang="en-US" sz="3200" spc="-1" strike="noStrike">
              <a:solidFill>
                <a:srgbClr val="000000"/>
              </a:solidFill>
              <a:latin typeface="Corbe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Text Placeholder 2"/>
          <p:cNvSpPr txBox="1"/>
          <p:nvPr/>
        </p:nvSpPr>
        <p:spPr>
          <a:xfrm>
            <a:off x="5975640" y="1351440"/>
            <a:ext cx="6027120" cy="6314400"/>
          </a:xfrm>
          <a:prstGeom prst="rect">
            <a:avLst/>
          </a:prstGeom>
          <a:noFill/>
          <a:ln w="0">
            <a:noFill/>
          </a:ln>
        </p:spPr>
        <p:txBody>
          <a:bodyPr lIns="90000" rIns="90000" tIns="45000" bIns="45000">
            <a:noAutofit/>
          </a:bodyPr>
          <a:p>
            <a:pPr indent="-179640">
              <a:lnSpc>
                <a:spcPct val="150000"/>
              </a:lnSpc>
              <a:buClr>
                <a:srgbClr val="333333"/>
              </a:buClr>
              <a:buFont typeface="Arial"/>
              <a:buChar char="•"/>
            </a:pPr>
            <a:r>
              <a:rPr b="0" lang="en-US" sz="2000" spc="-1" strike="noStrike">
                <a:solidFill>
                  <a:srgbClr val="333333"/>
                </a:solidFill>
                <a:latin typeface="Arial"/>
              </a:rPr>
              <a:t>This graph shows the employment to population ratios (EPR) for persons aged 15 years and over, by disability status, in 2006-2016.</a:t>
            </a:r>
            <a:endParaRPr b="0" lang="en-US" sz="2000" spc="-1" strike="noStrike">
              <a:solidFill>
                <a:srgbClr val="000000"/>
              </a:solidFill>
              <a:latin typeface="Corbel"/>
            </a:endParaRPr>
          </a:p>
          <a:p>
            <a:pPr indent="-179640">
              <a:lnSpc>
                <a:spcPct val="150000"/>
              </a:lnSpc>
              <a:buClr>
                <a:srgbClr val="333333"/>
              </a:buClr>
              <a:buFont typeface="Arial"/>
              <a:buChar char="•"/>
            </a:pPr>
            <a:r>
              <a:rPr b="0" lang="en-US" sz="2000" spc="-1" strike="noStrike">
                <a:solidFill>
                  <a:srgbClr val="333333"/>
                </a:solidFill>
                <a:latin typeface="Arial"/>
              </a:rPr>
              <a:t>The regions from left to right include Northern Africa and Western Asia; Central ad Southern Asia; Sub-Saharan Africa; Latin America and Caribbean; and Eastern and South-Eastern Asia.</a:t>
            </a:r>
            <a:endParaRPr b="0" lang="en-US" sz="2000" spc="-1" strike="noStrike">
              <a:solidFill>
                <a:srgbClr val="000000"/>
              </a:solidFill>
              <a:latin typeface="Corbel"/>
            </a:endParaRPr>
          </a:p>
          <a:p>
            <a:pPr indent="-179640">
              <a:lnSpc>
                <a:spcPct val="150000"/>
              </a:lnSpc>
              <a:buClr>
                <a:srgbClr val="333333"/>
              </a:buClr>
              <a:buFont typeface="Arial"/>
              <a:buChar char="•"/>
            </a:pPr>
            <a:r>
              <a:rPr b="0" lang="en-US" sz="2000" spc="-1" strike="noStrike">
                <a:solidFill>
                  <a:srgbClr val="333333"/>
                </a:solidFill>
                <a:latin typeface="Arial"/>
              </a:rPr>
              <a:t>Blue diamond refers to persons with disabilities while the orange square refers to persons without disabilities.</a:t>
            </a:r>
            <a:endParaRPr b="0" lang="en-US" sz="2000" spc="-1" strike="noStrike">
              <a:solidFill>
                <a:srgbClr val="000000"/>
              </a:solidFill>
              <a:latin typeface="Corbel"/>
            </a:endParaRPr>
          </a:p>
          <a:p>
            <a:pPr indent="-179640">
              <a:lnSpc>
                <a:spcPct val="150000"/>
              </a:lnSpc>
              <a:buClr>
                <a:srgbClr val="333333"/>
              </a:buClr>
              <a:buFont typeface="Arial"/>
              <a:buChar char="•"/>
            </a:pPr>
            <a:r>
              <a:rPr b="0" lang="en-US" sz="2000" spc="-1" strike="noStrike">
                <a:solidFill>
                  <a:srgbClr val="333333"/>
                </a:solidFill>
                <a:latin typeface="Arial"/>
              </a:rPr>
              <a:t>EPR for persons with disabilities: 25% to 36 %.</a:t>
            </a:r>
            <a:endParaRPr b="0" lang="en-US" sz="2000" spc="-1" strike="noStrike">
              <a:solidFill>
                <a:srgbClr val="000000"/>
              </a:solidFill>
              <a:latin typeface="Corbel"/>
            </a:endParaRPr>
          </a:p>
          <a:p>
            <a:pPr indent="-179640">
              <a:lnSpc>
                <a:spcPct val="150000"/>
              </a:lnSpc>
              <a:buClr>
                <a:srgbClr val="333333"/>
              </a:buClr>
              <a:buFont typeface="Arial"/>
              <a:buChar char="•"/>
            </a:pPr>
            <a:r>
              <a:rPr b="0" lang="en-US" sz="2000" spc="-1" strike="noStrike">
                <a:solidFill>
                  <a:srgbClr val="333333"/>
                </a:solidFill>
                <a:latin typeface="Arial"/>
              </a:rPr>
              <a:t>EPR for persons without disabilities: 51% to 61%.</a:t>
            </a:r>
            <a:endParaRPr b="0" lang="en-US" sz="2000" spc="-1" strike="noStrike">
              <a:solidFill>
                <a:srgbClr val="000000"/>
              </a:solidFill>
              <a:latin typeface="Corbel"/>
            </a:endParaRPr>
          </a:p>
          <a:p>
            <a:pPr>
              <a:lnSpc>
                <a:spcPct val="100000"/>
              </a:lnSpc>
              <a:spcBef>
                <a:spcPts val="465"/>
              </a:spcBef>
            </a:pPr>
            <a:endParaRPr b="0" lang="en-US" sz="2000" spc="-1" strike="noStrike">
              <a:solidFill>
                <a:srgbClr val="000000"/>
              </a:solidFill>
              <a:latin typeface="Corbel"/>
            </a:endParaRPr>
          </a:p>
          <a:p>
            <a:pPr>
              <a:lnSpc>
                <a:spcPct val="100000"/>
              </a:lnSpc>
              <a:spcBef>
                <a:spcPts val="465"/>
              </a:spcBef>
            </a:pPr>
            <a:endParaRPr b="0" lang="en-US" sz="2000" spc="-1" strike="noStrike">
              <a:solidFill>
                <a:srgbClr val="000000"/>
              </a:solidFill>
              <a:latin typeface="Corbel"/>
            </a:endParaRPr>
          </a:p>
          <a:p>
            <a:pPr>
              <a:lnSpc>
                <a:spcPct val="100000"/>
              </a:lnSpc>
              <a:spcBef>
                <a:spcPts val="465"/>
              </a:spcBef>
            </a:pPr>
            <a:endParaRPr b="0" lang="en-US" sz="2000" spc="-1" strike="noStrike">
              <a:solidFill>
                <a:srgbClr val="000000"/>
              </a:solidFill>
              <a:latin typeface="Corbel"/>
            </a:endParaRPr>
          </a:p>
          <a:p>
            <a:pPr>
              <a:lnSpc>
                <a:spcPct val="100000"/>
              </a:lnSpc>
              <a:spcBef>
                <a:spcPts val="465"/>
              </a:spcBef>
            </a:pPr>
            <a:endParaRPr b="0" lang="en-US" sz="2000" spc="-1" strike="noStrike">
              <a:solidFill>
                <a:srgbClr val="000000"/>
              </a:solidFill>
              <a:latin typeface="Corbel"/>
            </a:endParaRPr>
          </a:p>
        </p:txBody>
      </p:sp>
      <p:sp>
        <p:nvSpPr>
          <p:cNvPr id="143" name="Title 3"/>
          <p:cNvSpPr txBox="1"/>
          <p:nvPr/>
        </p:nvSpPr>
        <p:spPr>
          <a:xfrm>
            <a:off x="1307520" y="325440"/>
            <a:ext cx="7803720" cy="725760"/>
          </a:xfrm>
          <a:prstGeom prst="rect">
            <a:avLst/>
          </a:prstGeom>
          <a:noFill/>
          <a:ln w="0">
            <a:noFill/>
          </a:ln>
        </p:spPr>
        <p:txBody>
          <a:bodyPr lIns="90000" rIns="90000" tIns="45000" bIns="45000">
            <a:normAutofit/>
          </a:bodyPr>
          <a:p>
            <a:pPr>
              <a:lnSpc>
                <a:spcPct val="100000"/>
              </a:lnSpc>
            </a:pPr>
            <a:r>
              <a:rPr b="0" lang="en-US" sz="3200" spc="-1" strike="noStrike">
                <a:solidFill>
                  <a:srgbClr val="000000"/>
                </a:solidFill>
                <a:latin typeface="Arial"/>
              </a:rPr>
              <a:t>Employment to population ratios</a:t>
            </a:r>
            <a:endParaRPr b="0" lang="en-US" sz="3200" spc="-1" strike="noStrike">
              <a:solidFill>
                <a:srgbClr val="000000"/>
              </a:solidFill>
              <a:latin typeface="Corbel"/>
            </a:endParaRPr>
          </a:p>
        </p:txBody>
      </p:sp>
      <p:pic>
        <p:nvPicPr>
          <p:cNvPr id="144" name="Picture 4" descr=""/>
          <p:cNvPicPr/>
          <p:nvPr/>
        </p:nvPicPr>
        <p:blipFill>
          <a:blip r:embed="rId1"/>
          <a:stretch/>
        </p:blipFill>
        <p:spPr>
          <a:xfrm>
            <a:off x="360720" y="1351440"/>
            <a:ext cx="5331600" cy="5988600"/>
          </a:xfrm>
          <a:prstGeom prst="rect">
            <a:avLst/>
          </a:prstGeom>
          <a:ln w="9525">
            <a:solidFill>
              <a:srgbClr val="000000"/>
            </a:solidFill>
            <a:round/>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Content Placeholder 1"/>
          <p:cNvSpPr txBox="1"/>
          <p:nvPr/>
        </p:nvSpPr>
        <p:spPr>
          <a:xfrm>
            <a:off x="772560" y="1397160"/>
            <a:ext cx="10856520" cy="6476400"/>
          </a:xfrm>
          <a:prstGeom prst="rect">
            <a:avLst/>
          </a:prstGeom>
          <a:noFill/>
          <a:ln w="0">
            <a:noFill/>
          </a:ln>
        </p:spPr>
        <p:txBody>
          <a:bodyPr lIns="90000" rIns="90000" tIns="45000" bIns="45000">
            <a:noAutofit/>
          </a:bodyPr>
          <a:p>
            <a:pPr>
              <a:lnSpc>
                <a:spcPct val="100000"/>
              </a:lnSpc>
              <a:spcBef>
                <a:spcPts val="465"/>
              </a:spcBef>
              <a:tabLst>
                <a:tab algn="l" pos="0"/>
              </a:tabLst>
            </a:pPr>
            <a:endParaRPr b="0" lang="en-US" sz="2800" spc="-1" strike="noStrike">
              <a:solidFill>
                <a:srgbClr val="000000"/>
              </a:solidFill>
              <a:latin typeface="Corbel"/>
            </a:endParaRPr>
          </a:p>
          <a:p>
            <a:pPr>
              <a:lnSpc>
                <a:spcPct val="100000"/>
              </a:lnSpc>
              <a:spcBef>
                <a:spcPts val="465"/>
              </a:spcBef>
              <a:tabLst>
                <a:tab algn="l" pos="0"/>
              </a:tabLst>
            </a:pPr>
            <a:endParaRPr b="0" lang="en-US" sz="2800" spc="-1" strike="noStrike">
              <a:solidFill>
                <a:srgbClr val="000000"/>
              </a:solidFill>
              <a:latin typeface="Corbel"/>
            </a:endParaRPr>
          </a:p>
          <a:p>
            <a:pPr>
              <a:lnSpc>
                <a:spcPct val="100000"/>
              </a:lnSpc>
              <a:spcBef>
                <a:spcPts val="465"/>
              </a:spcBef>
              <a:tabLst>
                <a:tab algn="l" pos="0"/>
              </a:tabLst>
            </a:pPr>
            <a:endParaRPr b="0" lang="en-US" sz="2800" spc="-1" strike="noStrike">
              <a:solidFill>
                <a:srgbClr val="000000"/>
              </a:solidFill>
              <a:latin typeface="Corbel"/>
            </a:endParaRPr>
          </a:p>
          <a:p>
            <a:pPr>
              <a:lnSpc>
                <a:spcPct val="100000"/>
              </a:lnSpc>
              <a:spcBef>
                <a:spcPts val="465"/>
              </a:spcBef>
              <a:tabLst>
                <a:tab algn="l" pos="0"/>
              </a:tabLst>
            </a:pPr>
            <a:endParaRPr b="0" lang="en-US" sz="2800" spc="-1" strike="noStrike">
              <a:solidFill>
                <a:srgbClr val="000000"/>
              </a:solidFill>
              <a:latin typeface="Corbel"/>
            </a:endParaRPr>
          </a:p>
          <a:p>
            <a:pPr>
              <a:lnSpc>
                <a:spcPct val="150000"/>
              </a:lnSpc>
              <a:tabLst>
                <a:tab algn="l" pos="0"/>
              </a:tabLst>
            </a:pPr>
            <a:r>
              <a:rPr b="0" lang="en-US" sz="2800" spc="-1" strike="noStrike">
                <a:solidFill>
                  <a:srgbClr val="333333"/>
                </a:solidFill>
                <a:latin typeface="Arial"/>
              </a:rPr>
              <a:t>“</a:t>
            </a:r>
            <a:r>
              <a:rPr b="0" lang="en-US" sz="2800" spc="-1" strike="noStrike">
                <a:solidFill>
                  <a:srgbClr val="333333"/>
                </a:solidFill>
                <a:latin typeface="Arial"/>
              </a:rPr>
              <a:t>Although all studied countries had put in place progressive policies and legislation to support access of people with disabilities to public services, the implementation of the pledges made lags behind due to insufficient financial resources and multiple competing priorities faced by governments.”</a:t>
            </a:r>
            <a:endParaRPr b="0" lang="en-US" sz="2800" spc="-1" strike="noStrike">
              <a:solidFill>
                <a:srgbClr val="000000"/>
              </a:solidFill>
              <a:latin typeface="Corbel"/>
            </a:endParaRPr>
          </a:p>
          <a:p>
            <a:pPr algn="r">
              <a:lnSpc>
                <a:spcPct val="150000"/>
              </a:lnSpc>
              <a:tabLst>
                <a:tab algn="l" pos="0"/>
              </a:tabLst>
            </a:pPr>
            <a:r>
              <a:rPr b="0" lang="en-US" sz="2800" spc="-1" strike="noStrike">
                <a:solidFill>
                  <a:srgbClr val="333333"/>
                </a:solidFill>
                <a:latin typeface="Arial"/>
              </a:rPr>
              <a:t>Jolley 2018</a:t>
            </a:r>
            <a:endParaRPr b="0" lang="en-US" sz="2800" spc="-1" strike="noStrike">
              <a:solidFill>
                <a:srgbClr val="000000"/>
              </a:solidFill>
              <a:latin typeface="Corbel"/>
            </a:endParaRPr>
          </a:p>
        </p:txBody>
      </p:sp>
      <p:sp>
        <p:nvSpPr>
          <p:cNvPr id="146" name="Title 2"/>
          <p:cNvSpPr txBox="1"/>
          <p:nvPr/>
        </p:nvSpPr>
        <p:spPr>
          <a:xfrm>
            <a:off x="1112400" y="117360"/>
            <a:ext cx="7813440" cy="986760"/>
          </a:xfrm>
          <a:prstGeom prst="rect">
            <a:avLst/>
          </a:prstGeom>
          <a:noFill/>
          <a:ln w="0">
            <a:noFill/>
          </a:ln>
        </p:spPr>
        <p:txBody>
          <a:bodyPr lIns="90000" rIns="90000" tIns="45000" bIns="45000">
            <a:normAutofit/>
          </a:bodyPr>
          <a:p>
            <a:pPr>
              <a:lnSpc>
                <a:spcPct val="100000"/>
              </a:lnSpc>
            </a:pPr>
            <a:r>
              <a:rPr b="0" lang="en-US" sz="3200" spc="-1" strike="noStrike">
                <a:solidFill>
                  <a:srgbClr val="000000"/>
                </a:solidFill>
                <a:latin typeface="Arial"/>
              </a:rPr>
              <a:t>UNCRPD - Inclusive employment</a:t>
            </a:r>
            <a:endParaRPr b="0" lang="en-US" sz="3200" spc="-1" strike="noStrike">
              <a:solidFill>
                <a:srgbClr val="000000"/>
              </a:solidFill>
              <a:latin typeface="Corbe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04550"/>
      </a:dk2>
      <a:lt2>
        <a:srgbClr val="2bac6d"/>
      </a:lt2>
      <a:accent1>
        <a:srgbClr val="2bac6d"/>
      </a:accent1>
      <a:accent2>
        <a:srgbClr val="004550"/>
      </a:accent2>
      <a:accent3>
        <a:srgbClr val="00abce"/>
      </a:accent3>
      <a:accent4>
        <a:srgbClr val="fbb800"/>
      </a:accent4>
      <a:accent5>
        <a:srgbClr val="e95b0c"/>
      </a:accent5>
      <a:accent6>
        <a:srgbClr val="b1b2b3"/>
      </a:accent6>
      <a:hlink>
        <a:srgbClr val="00abce"/>
      </a:hlink>
      <a:folHlink>
        <a:srgbClr val="b1b2b3"/>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04550"/>
      </a:dk2>
      <a:lt2>
        <a:srgbClr val="2bac6d"/>
      </a:lt2>
      <a:accent1>
        <a:srgbClr val="2bac6d"/>
      </a:accent1>
      <a:accent2>
        <a:srgbClr val="004550"/>
      </a:accent2>
      <a:accent3>
        <a:srgbClr val="00abce"/>
      </a:accent3>
      <a:accent4>
        <a:srgbClr val="fbb800"/>
      </a:accent4>
      <a:accent5>
        <a:srgbClr val="e95b0c"/>
      </a:accent5>
      <a:accent6>
        <a:srgbClr val="b1b2b3"/>
      </a:accent6>
      <a:hlink>
        <a:srgbClr val="00abce"/>
      </a:hlink>
      <a:folHlink>
        <a:srgbClr val="b1b2b3"/>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04550"/>
      </a:dk2>
      <a:lt2>
        <a:srgbClr val="2bac6d"/>
      </a:lt2>
      <a:accent1>
        <a:srgbClr val="2bac6d"/>
      </a:accent1>
      <a:accent2>
        <a:srgbClr val="004550"/>
      </a:accent2>
      <a:accent3>
        <a:srgbClr val="00abce"/>
      </a:accent3>
      <a:accent4>
        <a:srgbClr val="fbb800"/>
      </a:accent4>
      <a:accent5>
        <a:srgbClr val="e95b0c"/>
      </a:accent5>
      <a:accent6>
        <a:srgbClr val="b1b2b3"/>
      </a:accent6>
      <a:hlink>
        <a:srgbClr val="00abce"/>
      </a:hlink>
      <a:folHlink>
        <a:srgbClr val="b1b2b3"/>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04550"/>
      </a:dk2>
      <a:lt2>
        <a:srgbClr val="2bac6d"/>
      </a:lt2>
      <a:accent1>
        <a:srgbClr val="2bac6d"/>
      </a:accent1>
      <a:accent2>
        <a:srgbClr val="004550"/>
      </a:accent2>
      <a:accent3>
        <a:srgbClr val="00abce"/>
      </a:accent3>
      <a:accent4>
        <a:srgbClr val="fbb800"/>
      </a:accent4>
      <a:accent5>
        <a:srgbClr val="e95b0c"/>
      </a:accent5>
      <a:accent6>
        <a:srgbClr val="b1b2b3"/>
      </a:accent6>
      <a:hlink>
        <a:srgbClr val="00abce"/>
      </a:hlink>
      <a:folHlink>
        <a:srgbClr val="b1b2b3"/>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Relationships xmlns="http://schemas.openxmlformats.org/package/2006/relationships"><Relationship Id="rId1" Type="http://schemas.openxmlformats.org/officeDocument/2006/relationships/customXmlProps" Target="itemProps1.xml"/>
</Relationships>
</file>

<file path=customXml/_rels/item2.xml.rels><?xml version="1.0" encoding="UTF-8"?>
<Relationships xmlns="http://schemas.openxmlformats.org/package/2006/relationships"><Relationship Id="rId1" Type="http://schemas.openxmlformats.org/officeDocument/2006/relationships/customXmlProps" Target="itemProps2.xml"/>
</Relationships>
</file>

<file path=customXml/_rels/item3.xml.rels><?xml version="1.0" encoding="UTF-8"?>
<Relationships xmlns="http://schemas.openxmlformats.org/package/2006/relationships"><Relationship Id="rId1" Type="http://schemas.openxmlformats.org/officeDocument/2006/relationships/customXmlProps" Target="itemProps3.xml"/>
</Relationships>
</file>

<file path=customXml/_rels/item4.xml.rels><?xml version="1.0" encoding="UTF-8"?>
<Relationships xmlns="http://schemas.openxmlformats.org/package/2006/relationships"><Relationship Id="rId1" Type="http://schemas.openxmlformats.org/officeDocument/2006/relationships/customXmlProps" Target="itemProps4.xml"/>
</Relationships>
</file>

<file path=customXml/item1.xml><?xml version="1.0" encoding="utf-8"?>
<?mso-contentType ?>
<SharedContentType xmlns="Microsoft.SharePoint.Taxonomy.ContentTypeSync" SourceId="8207403b-203c-4ed3-95cd-88a852189123" ContentTypeId="0x01" PreviousValue="false"/>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7C26D1E8E70FB48B92D3C8BE6DA31D1" ma:contentTypeVersion="12" ma:contentTypeDescription="Create a new document." ma:contentTypeScope="" ma:versionID="01d27fb02b61717c5cf20fff911a5680">
  <xsd:schema xmlns:xsd="http://www.w3.org/2001/XMLSchema" xmlns:xs="http://www.w3.org/2001/XMLSchema" xmlns:p="http://schemas.microsoft.com/office/2006/metadata/properties" xmlns:ns2="6a164dda-3779-4169-b957-e287451f6523" xmlns:ns3="7976cd2a-20be-435c-b56f-bd128a3e433f" xmlns:ns4="762fb466-19cb-42c4-8897-f003220362a9" targetNamespace="http://schemas.microsoft.com/office/2006/metadata/properties" ma:root="true" ma:fieldsID="03369adc6932b18e2549bc525e92090c" ns2:_="" ns3:_="" ns4:_="">
    <xsd:import namespace="6a164dda-3779-4169-b957-e287451f6523"/>
    <xsd:import namespace="7976cd2a-20be-435c-b56f-bd128a3e433f"/>
    <xsd:import namespace="762fb466-19cb-42c4-8897-f003220362a9"/>
    <xsd:element name="properties">
      <xsd:complexType>
        <xsd:sequence>
          <xsd:element name="documentManagement">
            <xsd:complexType>
              <xsd:all>
                <xsd:element ref="ns2:Visibility" minOccurs="0"/>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3:MediaServiceDateTaken" minOccurs="0"/>
                <xsd:element ref="ns3:MediaServiceAutoTag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164dda-3779-4169-b957-e287451f6523" elementFormDefault="qualified">
    <xsd:import namespace="http://schemas.microsoft.com/office/2006/documentManagement/types"/>
    <xsd:import namespace="http://schemas.microsoft.com/office/infopath/2007/PartnerControls"/>
    <xsd:element name="Visibility" ma:index="2" nillable="true" ma:displayName="Visibility" ma:default="Internal" ma:description="Items that should be available externally should be marked &lt;strong&gt;External&lt;/strong&gt;" ma:format="RadioButtons" ma:internalName="Visibility">
      <xsd:simpleType>
        <xsd:restriction base="dms:Choice">
          <xsd:enumeration value="Internal"/>
          <xsd:enumeration value="External"/>
        </xsd:restriction>
      </xsd:simpleType>
    </xsd:element>
  </xsd:schema>
  <xsd:schema xmlns:xsd="http://www.w3.org/2001/XMLSchema" xmlns:xs="http://www.w3.org/2001/XMLSchema" xmlns:dms="http://schemas.microsoft.com/office/2006/documentManagement/types" xmlns:pc="http://schemas.microsoft.com/office/infopath/2007/PartnerControls" targetNamespace="7976cd2a-20be-435c-b56f-bd128a3e433f"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62fb466-19cb-42c4-8897-f003220362a9"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Visibility xmlns="6a164dda-3779-4169-b957-e287451f6523">Internal</Visibility>
  </documentManagement>
</p:properties>
</file>

<file path=customXml/itemProps1.xml><?xml version="1.0" encoding="utf-8"?>
<ds:datastoreItem xmlns:ds="http://schemas.openxmlformats.org/officeDocument/2006/customXml" ds:itemID="{EC378DD2-D136-4CB4-9C15-050359C1F76C}">
  <ds:schemaRefs>
    <ds:schemaRef ds:uri="Microsoft.SharePoint.Taxonomy.ContentTypeSync"/>
  </ds:schemaRefs>
</ds:datastoreItem>
</file>

<file path=customXml/itemProps2.xml><?xml version="1.0" encoding="utf-8"?>
<ds:datastoreItem xmlns:ds="http://schemas.openxmlformats.org/officeDocument/2006/customXml" ds:itemID="{09E9641A-26DC-422B-AA57-F8B48D3743C9}">
  <ds:schemaRefs>
    <ds:schemaRef ds:uri="http://schemas.microsoft.com/sharepoint/v3/contenttype/forms"/>
  </ds:schemaRefs>
</ds:datastoreItem>
</file>

<file path=customXml/itemProps3.xml><?xml version="1.0" encoding="utf-8"?>
<ds:datastoreItem xmlns:ds="http://schemas.openxmlformats.org/officeDocument/2006/customXml" ds:itemID="{70AE5191-B3F6-41E8-928B-6CBA9B987C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164dda-3779-4169-b957-e287451f6523"/>
    <ds:schemaRef ds:uri="7976cd2a-20be-435c-b56f-bd128a3e433f"/>
    <ds:schemaRef ds:uri="762fb466-19cb-42c4-8897-f003220362a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17AD60AE-651A-4F52-8086-50FC37E2A4D8}">
  <ds:schemaRefs>
    <ds:schemaRef ds:uri="http://purl.org/dc/terms/"/>
    <ds:schemaRef ds:uri="http://purl.org/dc/elements/1.1/"/>
    <ds:schemaRef ds:uri="http://purl.org/dc/dcmitype/"/>
    <ds:schemaRef ds:uri="http://schemas.microsoft.com/office/2006/documentManagement/types"/>
    <ds:schemaRef ds:uri="http://schemas.microsoft.com/office/infopath/2007/PartnerControls"/>
    <ds:schemaRef ds:uri="http://schemas.microsoft.com/office/2006/metadata/properties"/>
    <ds:schemaRef ds:uri="http://schemas.openxmlformats.org/package/2006/metadata/core-properties"/>
    <ds:schemaRef ds:uri="762fb466-19cb-42c4-8897-f003220362a9"/>
    <ds:schemaRef ds:uri="7976cd2a-20be-435c-b56f-bd128a3e433f"/>
    <ds:schemaRef ds:uri="6a164dda-3779-4169-b957-e287451f652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4</TotalTime>
  <Application>LibreOffice/7.1.4.2$Linux_X86_64 LibreOffice_project/a529a4fab45b75fefc5b6226684193eb000654f6</Application>
  <AppVersion>15.0000</AppVersion>
  <Words>1307</Words>
  <Paragraphs>136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2021-01-12T08:41:05Z</dcterms:created>
  <dc:creator>Lambert Felix</dc:creator>
  <dc:description/>
  <dc:language>en-GB</dc:language>
  <cp:lastModifiedBy/>
  <dcterms:modified xsi:type="dcterms:W3CDTF">2021-08-03T14:36:27Z</dcterms:modified>
  <cp:revision>39</cp:revision>
  <dc:subject/>
  <dc:title>Evidence Briefs related to employment for people with disabilities in low-and middle-income countries</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0x01010097C26D1E8E70FB48B92D3C8BE6DA31D1</vt:lpwstr>
  </property>
  <property fmtid="{D5CDD505-2E9C-101B-9397-08002B2CF9AE}" pid="3" name="Notes">
    <vt:r8>8</vt:r8>
  </property>
  <property fmtid="{D5CDD505-2E9C-101B-9397-08002B2CF9AE}" pid="4" name="PresentationFormat">
    <vt:lpwstr>Custom</vt:lpwstr>
  </property>
  <property fmtid="{D5CDD505-2E9C-101B-9397-08002B2CF9AE}" pid="5" name="Slides">
    <vt:r8>18</vt:r8>
  </property>
</Properties>
</file>